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EE5F6-59CC-4672-A5C5-1A9139AB8510}" type="datetimeFigureOut">
              <a:rPr lang="en-US" smtClean="0"/>
              <a:pPr/>
              <a:t>5/28/2023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2925A-B170-47C6-A207-AADEB98AE5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EE5F6-59CC-4672-A5C5-1A9139AB8510}" type="datetimeFigureOut">
              <a:rPr lang="en-US" smtClean="0"/>
              <a:pPr/>
              <a:t>5/28/2023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2925A-B170-47C6-A207-AADEB98AE5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EE5F6-59CC-4672-A5C5-1A9139AB8510}" type="datetimeFigureOut">
              <a:rPr lang="en-US" smtClean="0"/>
              <a:pPr/>
              <a:t>5/28/2023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2925A-B170-47C6-A207-AADEB98AE5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EE5F6-59CC-4672-A5C5-1A9139AB8510}" type="datetimeFigureOut">
              <a:rPr lang="en-US" smtClean="0"/>
              <a:pPr/>
              <a:t>5/28/2023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2925A-B170-47C6-A207-AADEB98AE5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EE5F6-59CC-4672-A5C5-1A9139AB8510}" type="datetimeFigureOut">
              <a:rPr lang="en-US" smtClean="0"/>
              <a:pPr/>
              <a:t>5/28/2023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2925A-B170-47C6-A207-AADEB98AE5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EE5F6-59CC-4672-A5C5-1A9139AB8510}" type="datetimeFigureOut">
              <a:rPr lang="en-US" smtClean="0"/>
              <a:pPr/>
              <a:t>5/28/2023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2925A-B170-47C6-A207-AADEB98AE5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EE5F6-59CC-4672-A5C5-1A9139AB8510}" type="datetimeFigureOut">
              <a:rPr lang="en-US" smtClean="0"/>
              <a:pPr/>
              <a:t>5/28/2023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2925A-B170-47C6-A207-AADEB98AE5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EE5F6-59CC-4672-A5C5-1A9139AB8510}" type="datetimeFigureOut">
              <a:rPr lang="en-US" smtClean="0"/>
              <a:pPr/>
              <a:t>5/28/2023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2925A-B170-47C6-A207-AADEB98AE5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EE5F6-59CC-4672-A5C5-1A9139AB8510}" type="datetimeFigureOut">
              <a:rPr lang="en-US" smtClean="0"/>
              <a:pPr/>
              <a:t>5/28/2023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2925A-B170-47C6-A207-AADEB98AE5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EE5F6-59CC-4672-A5C5-1A9139AB8510}" type="datetimeFigureOut">
              <a:rPr lang="en-US" smtClean="0"/>
              <a:pPr/>
              <a:t>5/28/2023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2925A-B170-47C6-A207-AADEB98AE5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EE5F6-59CC-4672-A5C5-1A9139AB8510}" type="datetimeFigureOut">
              <a:rPr lang="en-US" smtClean="0"/>
              <a:pPr/>
              <a:t>5/28/2023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2925A-B170-47C6-A207-AADEB98AE5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4EE5F6-59CC-4672-A5C5-1A9139AB8510}" type="datetimeFigureOut">
              <a:rPr lang="en-US" smtClean="0"/>
              <a:pPr/>
              <a:t>5/28/2023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82925A-B170-47C6-A207-AADEB98AE52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n Christ Alone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Nadzieję odnalazłem w Ni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47664" y="260648"/>
            <a:ext cx="6120680" cy="578495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Nadzieję</a:t>
            </a:r>
            <a:r>
              <a:rPr lang="en-US" b="1" dirty="0" smtClean="0"/>
              <a:t> </a:t>
            </a:r>
            <a:r>
              <a:rPr lang="en-US" b="1" dirty="0" err="1" smtClean="0"/>
              <a:t>odnalazłem</a:t>
            </a:r>
            <a:r>
              <a:rPr lang="en-US" b="1" dirty="0" smtClean="0"/>
              <a:t> w </a:t>
            </a:r>
            <a:r>
              <a:rPr lang="en-US" b="1" dirty="0" err="1" smtClean="0"/>
              <a:t>Nim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1560" y="1268760"/>
            <a:ext cx="7776864" cy="3865984"/>
          </a:xfrm>
        </p:spPr>
        <p:txBody>
          <a:bodyPr numCol="2">
            <a:noAutofit/>
          </a:bodyPr>
          <a:lstStyle/>
          <a:p>
            <a:pPr algn="l"/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Nadzieję odnalazłem w Nim</a:t>
            </a:r>
          </a:p>
          <a:p>
            <a:pPr algn="l"/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On moją siłą światłem mym</a:t>
            </a:r>
          </a:p>
          <a:p>
            <a:pPr algn="l"/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On fundamentem twierdzą tą</a:t>
            </a:r>
          </a:p>
          <a:p>
            <a:pPr algn="l"/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 zniesie najstraszniejszy grom</a:t>
            </a:r>
          </a:p>
          <a:p>
            <a:pPr algn="l"/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Miłości szczyt pokoju Bóg</a:t>
            </a:r>
          </a:p>
          <a:p>
            <a:pPr algn="l"/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Uciszy strach nasyci głód</a:t>
            </a:r>
          </a:p>
          <a:p>
            <a:pPr algn="l"/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On pocieszyciel życia sens</a:t>
            </a:r>
          </a:p>
          <a:p>
            <a:pPr algn="l"/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 Jego miłości schronię się</a:t>
            </a:r>
          </a:p>
          <a:p>
            <a:pPr algn="l"/>
            <a:endParaRPr lang="pl-PL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 Chrystusie Bóg objawił się</a:t>
            </a:r>
          </a:p>
          <a:p>
            <a:pPr algn="l"/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 bezbronnym dziecku w Betlejem</a:t>
            </a:r>
          </a:p>
          <a:p>
            <a:pPr algn="l"/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 ziemię zszedł by zbawić nas</a:t>
            </a:r>
          </a:p>
          <a:p>
            <a:pPr algn="l"/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By przebaczenia nastał czas</a:t>
            </a:r>
          </a:p>
          <a:p>
            <a:pPr algn="l"/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 krzyżu zmarł za każdy grzech</a:t>
            </a:r>
          </a:p>
          <a:p>
            <a:pPr algn="l"/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By uspokoić Boży gniew</a:t>
            </a:r>
          </a:p>
          <a:p>
            <a:pPr algn="l"/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Uwolnił mnie z ciężaru win</a:t>
            </a:r>
          </a:p>
          <a:p>
            <a:pPr algn="l"/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Umarłem z Nim i żyję w Nim</a:t>
            </a:r>
          </a:p>
          <a:p>
            <a:pPr algn="l"/>
            <a:endParaRPr lang="pl-PL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Zatryumfował stary wróg</a:t>
            </a:r>
          </a:p>
          <a:p>
            <a:pPr algn="l"/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Gdy w ciemnym grobie spoczął Bóg</a:t>
            </a:r>
          </a:p>
          <a:p>
            <a:pPr algn="l"/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Lecz krótko trwała Złego moc</a:t>
            </a:r>
          </a:p>
          <a:p>
            <a:pPr algn="l"/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Zmartwychwstał Pan minęła noc</a:t>
            </a:r>
          </a:p>
          <a:p>
            <a:pPr algn="l"/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Przez swoją śmierć uwolnił mnie</a:t>
            </a:r>
          </a:p>
          <a:p>
            <a:pPr algn="l"/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Umierać z Nim i żyć z Nim chcę</a:t>
            </a:r>
          </a:p>
          <a:p>
            <a:pPr algn="l"/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Przekleństwo zdjął odkupił z win</a:t>
            </a:r>
          </a:p>
          <a:p>
            <a:pPr algn="l"/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On we mnie jest ja jestem w Nim</a:t>
            </a:r>
          </a:p>
          <a:p>
            <a:pPr algn="l"/>
            <a:endParaRPr lang="pl-PL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 Nim nawet śmierć niestraszna jest</a:t>
            </a:r>
          </a:p>
          <a:p>
            <a:pPr algn="l"/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Chrystusa moc ochrania mnie</a:t>
            </a:r>
          </a:p>
          <a:p>
            <a:pPr algn="l"/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Od pierwszych chwil po życia kres</a:t>
            </a:r>
          </a:p>
          <a:p>
            <a:pPr algn="l"/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Wytycza drogi mojej bieg</a:t>
            </a:r>
          </a:p>
          <a:p>
            <a:pPr algn="l"/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 grzechu zło ni ludzki sąd</a:t>
            </a:r>
          </a:p>
          <a:p>
            <a:pPr algn="l"/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Nie wydrze mnie z Chrystusa rąk</a:t>
            </a:r>
          </a:p>
          <a:p>
            <a:pPr algn="l"/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gdy mnie weźmie gdzie mój dom</a:t>
            </a:r>
          </a:p>
          <a:p>
            <a:pPr algn="l"/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 radością pójdę tam gdzie </a:t>
            </a:r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On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262</TotalTime>
  <Words>169</Words>
  <Application>Microsoft Office PowerPoint</Application>
  <PresentationFormat>On-screen Show (4:3)</PresentationFormat>
  <Paragraphs>36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Nadzieję odnalazłem w Nim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 samym Chrystusie</dc:title>
  <dc:creator>mary</dc:creator>
  <cp:lastModifiedBy>mary</cp:lastModifiedBy>
  <cp:revision>8</cp:revision>
  <dcterms:created xsi:type="dcterms:W3CDTF">2023-05-25T17:41:19Z</dcterms:created>
  <dcterms:modified xsi:type="dcterms:W3CDTF">2023-05-28T22:32:28Z</dcterms:modified>
</cp:coreProperties>
</file>