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9605-4FF2-49D7-867E-0912DE50449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00D51-B3B3-4A8C-99F3-B15BBF85C0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 wszelką władz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53650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Nad</a:t>
            </a:r>
            <a:r>
              <a:rPr lang="en-US" b="1" dirty="0" smtClean="0"/>
              <a:t> </a:t>
            </a:r>
            <a:r>
              <a:rPr lang="en-US" b="1" dirty="0" err="1"/>
              <a:t>wszelką</a:t>
            </a:r>
            <a:r>
              <a:rPr lang="en-US" b="1" dirty="0"/>
              <a:t> </a:t>
            </a:r>
            <a:r>
              <a:rPr lang="en-US" b="1" dirty="0" err="1"/>
              <a:t>władzę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4496544" cy="5040560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1.Nad wszelką władzę na ziemi tej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Ponad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stworzeniem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tchnienie ma.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 wszelką mądrość i każdą z ludzkich dróg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Zanim powstał świat istniałeś Ty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2.Ponad królestwa,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potęgę ich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 wszelkie cuda, o których słyszał świat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 wszelkie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skarb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bogactwa ziemi tej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czym porównać miałbym wartość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Na krzyżu tam, powieszono Cię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Żyłeś by umrzeć za mój grzech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Byłeś jak zdeptany róży kwiat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Za winy me umarłeś by ocalić </a:t>
            </a:r>
            <a:r>
              <a:rPr lang="pl-PL" sz="1800" b="1" dirty="0" smtClean="0">
                <a:solidFill>
                  <a:srgbClr val="FF0000"/>
                </a:solidFill>
              </a:rPr>
              <a:t>mnie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pl-PL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Nad wszelką władzę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Nad wszelką władzę </dc:title>
  <dc:creator>mary</dc:creator>
  <cp:lastModifiedBy>mary</cp:lastModifiedBy>
  <cp:revision>16</cp:revision>
  <dcterms:created xsi:type="dcterms:W3CDTF">2023-05-16T19:19:03Z</dcterms:created>
  <dcterms:modified xsi:type="dcterms:W3CDTF">2023-05-22T23:28:01Z</dcterms:modified>
</cp:coreProperties>
</file>