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32A7C-FA56-4E67-A525-8CAEFFE5399D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7F6-4625-4FF5-9014-AF77F7317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32A7C-FA56-4E67-A525-8CAEFFE5399D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7F6-4625-4FF5-9014-AF77F7317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32A7C-FA56-4E67-A525-8CAEFFE5399D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7F6-4625-4FF5-9014-AF77F7317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32A7C-FA56-4E67-A525-8CAEFFE5399D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7F6-4625-4FF5-9014-AF77F7317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32A7C-FA56-4E67-A525-8CAEFFE5399D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7F6-4625-4FF5-9014-AF77F7317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32A7C-FA56-4E67-A525-8CAEFFE5399D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7F6-4625-4FF5-9014-AF77F7317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32A7C-FA56-4E67-A525-8CAEFFE5399D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7F6-4625-4FF5-9014-AF77F7317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32A7C-FA56-4E67-A525-8CAEFFE5399D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7F6-4625-4FF5-9014-AF77F7317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32A7C-FA56-4E67-A525-8CAEFFE5399D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7F6-4625-4FF5-9014-AF77F7317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32A7C-FA56-4E67-A525-8CAEFFE5399D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7F6-4625-4FF5-9014-AF77F7317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32A7C-FA56-4E67-A525-8CAEFFE5399D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E7F6-4625-4FF5-9014-AF77F7317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32A7C-FA56-4E67-A525-8CAEFFE5399D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AE7F6-4625-4FF5-9014-AF77F73176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ighty to save copy2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jn Red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260648"/>
            <a:ext cx="302433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Mijn</a:t>
            </a:r>
            <a:r>
              <a:rPr lang="en-US" b="1" dirty="0" smtClean="0"/>
              <a:t> </a:t>
            </a:r>
            <a:r>
              <a:rPr lang="en-US" b="1" dirty="0"/>
              <a:t>Redder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000" y="980728"/>
            <a:ext cx="9001000" cy="4608512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Iedereen zoekt naar liefde,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Trouw die nooit teleurstelt.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Geef Uw genade Heer.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Iedereen zoekt vergeving,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goedheid van een Redder,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hoop van de volken.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Mijn </a:t>
            </a:r>
            <a:r>
              <a:rPr lang="nl-NL" sz="1800" b="1" dirty="0" smtClean="0">
                <a:solidFill>
                  <a:srgbClr val="FF0000"/>
                </a:solidFill>
              </a:rPr>
              <a:t>Redder bergen moeten wijken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Voor Zijn geweldige kracht,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Zijn geweldige kracht.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Als Redder, grote Overwinnaar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Stond Jezus op uit het graf,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Hij stond op uit het graf</a:t>
            </a:r>
            <a:r>
              <a:rPr lang="nl-NL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 mij zoals ik ben, Heer,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al mijn angst en falen.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Vul mijn hart opnieuw.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geef mij aan U over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alles wat ik geloof, Heer,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ik U volgen.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licht aan heel de wereld zien,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 zingen tot de 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de verrezen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Heer. Jezus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licht aan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heel de wereld zien,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 zingen tot de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eer 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de verrezen Heer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Mijn Redder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Mijn Redder </dc:title>
  <dc:creator>mary</dc:creator>
  <cp:lastModifiedBy>mary</cp:lastModifiedBy>
  <cp:revision>10</cp:revision>
  <dcterms:created xsi:type="dcterms:W3CDTF">2023-05-01T22:53:42Z</dcterms:created>
  <dcterms:modified xsi:type="dcterms:W3CDTF">2023-05-02T18:34:07Z</dcterms:modified>
</cp:coreProperties>
</file>