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6851F-A976-44B3-A605-C524FCCA1CF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06BEF-CCBC-4E5E-BE3B-C1B288154E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et salvator Ekkle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256584" cy="360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Maret</a:t>
            </a:r>
            <a:r>
              <a:rPr lang="en-US" b="1" dirty="0" smtClean="0"/>
              <a:t> </a:t>
            </a:r>
            <a:r>
              <a:rPr lang="en-US" b="1" dirty="0" err="1" smtClean="0"/>
              <a:t>salvator</a:t>
            </a:r>
            <a:r>
              <a:rPr lang="en-US" b="1" dirty="0" smtClean="0"/>
              <a:t> </a:t>
            </a:r>
            <a:r>
              <a:rPr lang="en-US" b="1" dirty="0" err="1" smtClean="0"/>
              <a:t>Ekklesia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5472608" cy="4586064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Toți avem nevoie de dragoste curată,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mila Ta de sus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toții vrem iertare și bunătatea-Ți mare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Speranța lumii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Doamne, Tu ce miști chiar munții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Ești un măreț Salvator, ești măreț Salvator.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Veșnic, ai dat salvare lumii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Și-ai înviat dintre morți, ai înviat dintre morți.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Primește-mă cum sunt, eu las la crucea Ta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Povara mea cea grea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Îți dau viața-ntreagă, tot ce eu trăiesc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dăruiesc azi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Lasă gloria, peste-ntreg Pământ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Cântăm pentru slava Celui veșnic viu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oamne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Maret salvator Ekklesia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Puternic pentru a Salva </dc:title>
  <dc:creator>mary</dc:creator>
  <cp:lastModifiedBy>mary</cp:lastModifiedBy>
  <cp:revision>8</cp:revision>
  <dcterms:created xsi:type="dcterms:W3CDTF">2023-03-10T21:02:44Z</dcterms:created>
  <dcterms:modified xsi:type="dcterms:W3CDTF">2023-05-02T18:56:24Z</dcterms:modified>
</cp:coreProperties>
</file>