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2F81C-5DC5-4533-BEAB-29B656AC7F04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BCF3-9546-4B45-972C-6E770A907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2F81C-5DC5-4533-BEAB-29B656AC7F04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BCF3-9546-4B45-972C-6E770A907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2F81C-5DC5-4533-BEAB-29B656AC7F04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BCF3-9546-4B45-972C-6E770A907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2F81C-5DC5-4533-BEAB-29B656AC7F04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BCF3-9546-4B45-972C-6E770A907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2F81C-5DC5-4533-BEAB-29B656AC7F04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BCF3-9546-4B45-972C-6E770A907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2F81C-5DC5-4533-BEAB-29B656AC7F04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BCF3-9546-4B45-972C-6E770A907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2F81C-5DC5-4533-BEAB-29B656AC7F04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BCF3-9546-4B45-972C-6E770A907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2F81C-5DC5-4533-BEAB-29B656AC7F04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BCF3-9546-4B45-972C-6E770A907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2F81C-5DC5-4533-BEAB-29B656AC7F04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BCF3-9546-4B45-972C-6E770A907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2F81C-5DC5-4533-BEAB-29B656AC7F04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BCF3-9546-4B45-972C-6E770A907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2F81C-5DC5-4533-BEAB-29B656AC7F04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BCF3-9546-4B45-972C-6E770A907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2F81C-5DC5-4533-BEAB-29B656AC7F04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FBCF3-9546-4B45-972C-6E770A9079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roke leyin il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476672"/>
            <a:ext cx="3600400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Loroke</a:t>
            </a:r>
            <a:r>
              <a:rPr lang="en-US" b="1" dirty="0" smtClean="0"/>
              <a:t> </a:t>
            </a:r>
            <a:r>
              <a:rPr lang="en-US" b="1" dirty="0" err="1"/>
              <a:t>leyin</a:t>
            </a:r>
            <a:r>
              <a:rPr lang="en-US" b="1" dirty="0"/>
              <a:t> </a:t>
            </a:r>
            <a:r>
              <a:rPr lang="en-US" b="1" dirty="0" err="1"/>
              <a:t>ilu</a:t>
            </a:r>
            <a:r>
              <a:rPr lang="en-US" b="1" dirty="0"/>
              <a:t>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556792"/>
            <a:ext cx="7920880" cy="4896544"/>
          </a:xfrm>
        </p:spPr>
        <p:txBody>
          <a:bodyPr numCol="2"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Lor’oke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lehin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l’agbelebu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Apẹrẹ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at’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egan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Ọkan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sibe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s’Olufẹ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ọwọn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f’ẹsẹ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aiye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Un o </a:t>
            </a:r>
            <a:r>
              <a:rPr lang="en-US" sz="1700" b="1" dirty="0" err="1" smtClean="0">
                <a:solidFill>
                  <a:srgbClr val="FF0000"/>
                </a:solidFill>
              </a:rPr>
              <a:t>gbe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agbelebu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Rẹ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naa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ru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Titi</a:t>
            </a:r>
            <a:r>
              <a:rPr lang="en-US" sz="1700" b="1" dirty="0" smtClean="0">
                <a:solidFill>
                  <a:srgbClr val="FF0000"/>
                </a:solidFill>
              </a:rPr>
              <a:t> un o </a:t>
            </a:r>
            <a:r>
              <a:rPr lang="en-US" sz="1700" b="1" dirty="0" err="1" smtClean="0">
                <a:solidFill>
                  <a:srgbClr val="FF0000"/>
                </a:solidFill>
              </a:rPr>
              <a:t>fi</a:t>
            </a:r>
            <a:r>
              <a:rPr lang="en-US" sz="1700" b="1" dirty="0" smtClean="0">
                <a:solidFill>
                  <a:srgbClr val="FF0000"/>
                </a:solidFill>
              </a:rPr>
              <a:t> de </a:t>
            </a:r>
            <a:r>
              <a:rPr lang="en-US" sz="1700" b="1" dirty="0" err="1" smtClean="0">
                <a:solidFill>
                  <a:srgbClr val="FF0000"/>
                </a:solidFill>
              </a:rPr>
              <a:t>ibi</a:t>
            </a:r>
            <a:r>
              <a:rPr lang="en-US" sz="1700" b="1" dirty="0" smtClean="0">
                <a:solidFill>
                  <a:srgbClr val="FF0000"/>
                </a:solidFill>
              </a:rPr>
              <a:t> ere 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Emi o </a:t>
            </a:r>
            <a:r>
              <a:rPr lang="en-US" sz="1700" b="1" dirty="0" err="1" smtClean="0">
                <a:solidFill>
                  <a:srgbClr val="FF0000"/>
                </a:solidFill>
              </a:rPr>
              <a:t>rọmọ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agbelebu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naa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K’emi</a:t>
            </a:r>
            <a:r>
              <a:rPr lang="en-US" sz="1700" b="1" dirty="0" smtClean="0">
                <a:solidFill>
                  <a:srgbClr val="FF0000"/>
                </a:solidFill>
              </a:rPr>
              <a:t> le de </a:t>
            </a:r>
            <a:r>
              <a:rPr lang="en-US" sz="1700" b="1" dirty="0" err="1" smtClean="0">
                <a:solidFill>
                  <a:srgbClr val="FF0000"/>
                </a:solidFill>
              </a:rPr>
              <a:t>ade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nikẹhin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agbelebu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araiye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kẹgàn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lẹwa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loju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Nitori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Ọm’Ọlọrun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bọ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Rẹ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silẹ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lo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Kalfari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agbelebu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l’eje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lewa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pupo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loju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Toripe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mi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f’ese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we mi mo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 Emi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j’olootọ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S’enit’o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mi,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o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s’ẹgan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at’ ‘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tiju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Nigbooṣe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lọ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‘le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aiyeraiye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nle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Rẹ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156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Loroke leyin ilu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Loroke leyin ilu  </dc:title>
  <dc:creator>mary</dc:creator>
  <cp:lastModifiedBy>mary</cp:lastModifiedBy>
  <cp:revision>10</cp:revision>
  <dcterms:created xsi:type="dcterms:W3CDTF">2023-05-30T19:47:47Z</dcterms:created>
  <dcterms:modified xsi:type="dcterms:W3CDTF">2023-05-31T15:00:34Z</dcterms:modified>
</cp:coreProperties>
</file>