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DB7BB-C813-43A3-813D-03A4CB6A4E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CE606-B178-4DFB-B16A-51373BBB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DB7BB-C813-43A3-813D-03A4CB6A4E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CE606-B178-4DFB-B16A-51373BBB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DB7BB-C813-43A3-813D-03A4CB6A4E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CE606-B178-4DFB-B16A-51373BBB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DB7BB-C813-43A3-813D-03A4CB6A4E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CE606-B178-4DFB-B16A-51373BBB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DB7BB-C813-43A3-813D-03A4CB6A4E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CE606-B178-4DFB-B16A-51373BBB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DB7BB-C813-43A3-813D-03A4CB6A4E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CE606-B178-4DFB-B16A-51373BBB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DB7BB-C813-43A3-813D-03A4CB6A4E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CE606-B178-4DFB-B16A-51373BBB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DB7BB-C813-43A3-813D-03A4CB6A4E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CE606-B178-4DFB-B16A-51373BBB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DB7BB-C813-43A3-813D-03A4CB6A4E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CE606-B178-4DFB-B16A-51373BBB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DB7BB-C813-43A3-813D-03A4CB6A4E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CE606-B178-4DFB-B16A-51373BBB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DB7BB-C813-43A3-813D-03A4CB6A4E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CE606-B178-4DFB-B16A-51373BBB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DB7BB-C813-43A3-813D-03A4CB6A4E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CE606-B178-4DFB-B16A-51373BBB1C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빛 되신 주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icht Van De Werel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536504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Licht</a:t>
            </a:r>
            <a:r>
              <a:rPr lang="en-US" b="1" dirty="0" smtClean="0"/>
              <a:t> </a:t>
            </a:r>
            <a:r>
              <a:rPr lang="en-US" b="1" dirty="0"/>
              <a:t>Van De </a:t>
            </a:r>
            <a:r>
              <a:rPr lang="en-US" b="1" dirty="0" err="1"/>
              <a:t>Wereld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08720"/>
            <a:ext cx="8964488" cy="4464496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Licht van de wereld,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scheen in mijn duisternis;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mag ik zien wie U bent.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Liefde die maakt,dat ik U wil kennen Heer,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Bij U wil ik zijn elk moment.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Refrein: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Voor U wil ik mij buigen,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U wil ik aanbidden,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U wil ik erkennen als mijn Heer.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Want U alleen bent waardig,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Heilig en rechtvaardig,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U bent zo geweldig goed voor mij</a:t>
            </a:r>
            <a:r>
              <a:rPr lang="nl-NL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Hemelse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U,die hoog en verheven bent,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Koning vol glorie en macht,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Bent als een kind naar de wereld gekomen,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Legde Uw heerlijkheid af.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nooit besef ik hoe U leed      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pijn die al mijn zonde deed. 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121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Licht Van De Wereld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Licht Van De Wereld </dc:title>
  <dc:creator>mary</dc:creator>
  <cp:lastModifiedBy>mary</cp:lastModifiedBy>
  <cp:revision>9</cp:revision>
  <dcterms:created xsi:type="dcterms:W3CDTF">2023-04-29T21:54:47Z</dcterms:created>
  <dcterms:modified xsi:type="dcterms:W3CDTF">2023-05-01T16:22:16Z</dcterms:modified>
</cp:coreProperties>
</file>