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44D23-80E8-44A0-B604-C46FAFE971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66A3-ABEE-4429-BCE7-A59F6F3A6B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us Är N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744416" cy="548679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b="1" dirty="0" err="1" smtClean="0"/>
              <a:t>Kristus</a:t>
            </a:r>
            <a:r>
              <a:rPr lang="en-US" b="1" dirty="0" smtClean="0"/>
              <a:t> </a:t>
            </a:r>
            <a:r>
              <a:rPr lang="en-US" b="1" dirty="0" err="1"/>
              <a:t>Är</a:t>
            </a:r>
            <a:r>
              <a:rPr lang="en-US" b="1" dirty="0"/>
              <a:t> </a:t>
            </a:r>
            <a:r>
              <a:rPr lang="en-US" b="1" dirty="0" err="1"/>
              <a:t>Nog</a:t>
            </a:r>
            <a:r>
              <a:rPr lang="en-US" sz="4800" b="1" dirty="0"/>
              <a:t/>
            </a:r>
            <a:br>
              <a:rPr lang="en-US" sz="4800" b="1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12" y="692696"/>
            <a:ext cx="9198824" cy="5904656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är min lön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Och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jag lever för nu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finns inget i vår värld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kan tillfredsställa mig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nödens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stund  Så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sjung min själ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Går ej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tillbaks Du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gjort mig fri</a:t>
            </a:r>
          </a:p>
          <a:p>
            <a:pPr algn="l"/>
            <a:endParaRPr lang="sv-S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Kristus är nog för mig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Kristus är nog för  mig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Allt vad jag begär finns i dig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Allt vad jag begär</a:t>
            </a:r>
          </a:p>
          <a:p>
            <a:pPr algn="l"/>
            <a:endParaRPr lang="sv-S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är mitt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Glädjen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min frälsning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Detta hopp, det sviker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 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Himlen är mitt hem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varje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storm Så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sjung min själ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är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här Min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tillhör äran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 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har beslutat att följa Jesus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aldrig mer  Tillbaka gå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har beslutat att följa Jesus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aldrig mer  Tillbaka gå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följer korset  Och lämnar världen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aldrig mer  Tillbaka går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följer korset  Och lämnar världen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aldrig mer  Tillbaka går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Kristus Är Nog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Kristus Är Nog </dc:title>
  <dc:creator>mary</dc:creator>
  <cp:lastModifiedBy>mary</cp:lastModifiedBy>
  <cp:revision>11</cp:revision>
  <dcterms:created xsi:type="dcterms:W3CDTF">2023-05-12T20:47:33Z</dcterms:created>
  <dcterms:modified xsi:type="dcterms:W3CDTF">2023-05-16T16:54:57Z</dcterms:modified>
</cp:coreProperties>
</file>