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EE604-129B-4981-94F5-D1D267F4B021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6672A-FEA3-46FB-A4E0-15E2C96DEE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thesuve en Nambik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61662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Kristhesuve</a:t>
            </a:r>
            <a:r>
              <a:rPr lang="en-US" b="1" dirty="0" smtClean="0"/>
              <a:t> </a:t>
            </a:r>
            <a:r>
              <a:rPr lang="en-US" b="1" dirty="0"/>
              <a:t>en </a:t>
            </a:r>
            <a:r>
              <a:rPr lang="en-US" b="1" dirty="0" err="1"/>
              <a:t>Nambikai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568952" cy="5256584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கிறிஸ்தேசுவே என் நம்பிக்கை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கீதம் வெளிச்சம் பெலனே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இம்மூலைக்கல் அசையதே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பெருமழை புயல் காற்றிக்கும்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ஒப்பில்லாத மா அன்பதே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பயங்கள் நீக்கினதே 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எனக்கெல்லாம் என் இயேசுவே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அவரது அன்பு போதுமே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கிஸ்தேசுவில்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தேவனே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அவதரித்தார் பாலகனாய்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அன்பின் ஈவாம் இரட்சகரை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பாவமாந்தர் பகைத்தாரே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பாவங்கள் சுமந்தாரே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கோபக்கினை நீக்கினாரே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கல்வாரியில் மரித்தாரே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மரித்தென்னை வாழ வைத்தாரே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கல்லறையில்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சடலமாய்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ஒளியை இருள் சூழ்ந்திட்டதே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மகிமையாய் உயிர்த்தாரே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மரணத்தை வென்றெழுந்தாரே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பாவத்தின் சாபங்களை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நீக்கினீர் என் இயேசுவே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இரத்தத்தால் மீட்டர் நான் உம்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சொந்தமானேன் நீரென் சொந்தம்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சாவின்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பயம் நீக்கினதே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என்னிலுள்ள உம் வல்லமை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சார்பில் நான் விழுந்தேனே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காலங்கள் உம் கரத்தில்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ஏதும் என்னை என்ன செய்யும்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என்றுமே உம் கையிலே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விண்ணவரை சேரும்வரை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அவரது வல்லமை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காக்குமே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94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Kristhesuve en Nambikai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Kristhesuve en Nambikai </dc:title>
  <dc:creator>mary</dc:creator>
  <cp:lastModifiedBy>mary</cp:lastModifiedBy>
  <cp:revision>9</cp:revision>
  <dcterms:created xsi:type="dcterms:W3CDTF">2023-05-25T17:39:09Z</dcterms:created>
  <dcterms:modified xsi:type="dcterms:W3CDTF">2023-05-27T19:10:58Z</dcterms:modified>
</cp:coreProperties>
</file>