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7FC53-E86C-470A-BA7C-AD4D1D97010B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50DF5-BAAB-43E6-9C39-9055BEB5F8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u ya Vy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16631"/>
            <a:ext cx="2952328" cy="43204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Juu</a:t>
            </a:r>
            <a:r>
              <a:rPr lang="en-US" b="1" dirty="0" smtClean="0"/>
              <a:t> </a:t>
            </a: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Vyote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6768752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viumbwavyo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hekima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kuwepo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Yaliyojulikana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!!!!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utajiri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Kufananishwa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chochote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Ulisulubiwa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Uliwekwa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nyuma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jiwe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Uliishi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kufa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Na  </a:t>
            </a:r>
            <a:r>
              <a:rPr lang="en-US" sz="1800" b="1" dirty="0" err="1" smtClean="0">
                <a:solidFill>
                  <a:srgbClr val="FF0000"/>
                </a:solidFill>
              </a:rPr>
              <a:t>Kukataliwa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Kama </a:t>
            </a:r>
            <a:r>
              <a:rPr lang="en-US" sz="1800" b="1" dirty="0" smtClean="0">
                <a:solidFill>
                  <a:srgbClr val="FF0000"/>
                </a:solidFill>
              </a:rPr>
              <a:t>rose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Linavyokanyagwaa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aah</a:t>
            </a:r>
            <a:r>
              <a:rPr lang="en-US" sz="1800" b="1" dirty="0" smtClean="0">
                <a:solidFill>
                  <a:srgbClr val="FF0000"/>
                </a:solidFill>
              </a:rPr>
              <a:t> !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Ulienda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chini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Ukanifikiria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mimi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Juu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vyote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Juu ya Vyote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Juu ya Vyote </dc:title>
  <dc:creator>mary</dc:creator>
  <cp:lastModifiedBy>mary</cp:lastModifiedBy>
  <cp:revision>6</cp:revision>
  <dcterms:created xsi:type="dcterms:W3CDTF">2023-05-16T19:21:40Z</dcterms:created>
  <dcterms:modified xsi:type="dcterms:W3CDTF">2023-05-22T23:40:44Z</dcterms:modified>
</cp:coreProperties>
</file>