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5B2B0-510A-4EBB-A2CA-A865BA0A582B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0186F-1122-443D-A9E8-150830AFF9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 vois le Roi de glo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040560" cy="43447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Je </a:t>
            </a:r>
            <a:r>
              <a:rPr lang="fr-FR" b="1" dirty="0"/>
              <a:t>vois le Roi de gloire</a:t>
            </a:r>
            <a:br>
              <a:rPr lang="fr-FR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856" y="1124744"/>
            <a:ext cx="9144000" cy="5184576"/>
          </a:xfrm>
        </p:spPr>
        <p:txBody>
          <a:bodyPr numCol="2">
            <a:noAutofit/>
          </a:bodyPr>
          <a:lstStyle/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Je vois le Roi de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gloire,</a:t>
            </a:r>
            <a:endParaRPr lang="fr-FR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Qui revient sur les nuées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Les nations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tremblent,</a:t>
            </a:r>
            <a:endParaRPr lang="fr-FR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Les nations tremblent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Je vois Son amour, Sa grâce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Qui effacent nos péchés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Ton peuple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chante,</a:t>
            </a:r>
            <a:endParaRPr lang="fr-FR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Ton peuple chante</a:t>
            </a:r>
          </a:p>
          <a:p>
            <a:pPr algn="l"/>
            <a:endParaRPr lang="fr-FR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endParaRPr lang="fr-FR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endParaRPr lang="fr-FR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Hosanna, Hosanna,</a:t>
            </a:r>
            <a:endParaRPr lang="fr-FR" sz="17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Hosanna à Toi Seigneur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Hosanna, Hosanna,</a:t>
            </a:r>
            <a:endParaRPr lang="fr-FR" sz="17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Hosanna à Toi Seigneur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endParaRPr lang="en-US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Je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vois une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génération,</a:t>
            </a:r>
            <a:endParaRPr lang="fr-FR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Qui prend sa place avec foi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Le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cœur fervent,</a:t>
            </a:r>
            <a:endParaRPr lang="fr-FR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Le cœur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fervent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Je vois venir un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réveil,</a:t>
            </a:r>
            <a:endParaRPr lang="fr-FR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Qui s’attise quand nous prions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Nous Te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cherchons,</a:t>
            </a:r>
            <a:endParaRPr lang="fr-FR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Nous Te cherchons</a:t>
            </a:r>
          </a:p>
          <a:p>
            <a:pPr algn="l"/>
            <a:endParaRPr lang="fr-FR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Pont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Prends mon cœur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et rends-le pur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Ouvre grand mes yeux à Ta vérité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Montre-moi comment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aimer, comme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Tu m’aimes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Rends-moi sensible à Ta peine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Tout en moi vit pour voir venir Ton règne</a:t>
            </a:r>
          </a:p>
          <a:p>
            <a:pPr algn="l"/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Dès maintenant et pour toute 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l’éternité,</a:t>
            </a:r>
            <a:r>
              <a:rPr lang="fr-FR" sz="1700" b="1" dirty="0" smtClean="0">
                <a:solidFill>
                  <a:schemeClr val="bg2">
                    <a:lumMod val="10000"/>
                  </a:schemeClr>
                </a:solidFill>
              </a:rPr>
              <a:t> l’éternité</a:t>
            </a:r>
            <a:endParaRPr lang="en-US" sz="17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133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 vois le Roi de gloire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 vois le Roi de gloire </dc:title>
  <dc:creator>mary</dc:creator>
  <cp:lastModifiedBy>mary</cp:lastModifiedBy>
  <cp:revision>8</cp:revision>
  <dcterms:created xsi:type="dcterms:W3CDTF">2023-05-05T20:14:00Z</dcterms:created>
  <dcterms:modified xsi:type="dcterms:W3CDTF">2023-05-06T15:39:46Z</dcterms:modified>
</cp:coreProperties>
</file>