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A340-48D1-4B18-9392-FAD4BCFE4025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83F0-17B1-434D-BA53-02637C7FE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A340-48D1-4B18-9392-FAD4BCFE4025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83F0-17B1-434D-BA53-02637C7FE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A340-48D1-4B18-9392-FAD4BCFE4025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83F0-17B1-434D-BA53-02637C7FE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A340-48D1-4B18-9392-FAD4BCFE4025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83F0-17B1-434D-BA53-02637C7FE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A340-48D1-4B18-9392-FAD4BCFE4025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83F0-17B1-434D-BA53-02637C7FE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A340-48D1-4B18-9392-FAD4BCFE4025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83F0-17B1-434D-BA53-02637C7FE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A340-48D1-4B18-9392-FAD4BCFE4025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83F0-17B1-434D-BA53-02637C7FE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A340-48D1-4B18-9392-FAD4BCFE4025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83F0-17B1-434D-BA53-02637C7FE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A340-48D1-4B18-9392-FAD4BCFE4025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83F0-17B1-434D-BA53-02637C7FE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A340-48D1-4B18-9392-FAD4BCFE4025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83F0-17B1-434D-BA53-02637C7FE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A340-48D1-4B18-9392-FAD4BCFE4025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83F0-17B1-434D-BA53-02637C7FE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5A340-48D1-4B18-9392-FAD4BCFE4025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783F0-17B1-434D-BA53-02637C7FE8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호산나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g ser en ärans Kon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472608" cy="578495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Jag ser en ärans Konung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7848872" cy="5805264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ser en ärans konung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mäktigt stiga ner från skyn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ner till vår jord, ner till vår jord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ser Hans nåd och kärlek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skölja över all vår synd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 sjunger ut, vi sjunger ut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Hosianna, hosianna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Den högste, hosianna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ser generationer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resa sig och ta sin plats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 gränslös tro, med gränslös tro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ser hur allt förnyas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vi faller ner på knä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ropar, ut och ropar ut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mitt hjärta gör det rent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lär mig se allt det ingen annan ser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lär mig älskar så som du har älskat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Låt mitt hjärta va som ditt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allt är för ditt rike och inte mitt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tills jag går från denna jord till evighet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129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Jag ser en ärans Konung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Jag ser en ärans Konung</dc:title>
  <dc:creator>mary</dc:creator>
  <cp:lastModifiedBy>mary</cp:lastModifiedBy>
  <cp:revision>6</cp:revision>
  <dcterms:created xsi:type="dcterms:W3CDTF">2023-05-05T20:09:35Z</dcterms:created>
  <dcterms:modified xsi:type="dcterms:W3CDTF">2023-05-09T19:51:51Z</dcterms:modified>
</cp:coreProperties>
</file>