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BD67F-255B-4B87-A85C-B8197BD977C1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44CCA-A39D-43D5-997C-14FE7C8E3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g Kommer För Att Till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Jag </a:t>
            </a:r>
            <a:r>
              <a:rPr lang="sv-SE" b="1" dirty="0"/>
              <a:t>Kommer För Att Tillbe</a:t>
            </a:r>
            <a:br>
              <a:rPr lang="sv-S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7344816" cy="4658072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världens ljus som steg ner i vårt mörker så att jag kunde se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skönhet som väckte mitt hjärtas beundran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hopp om ett liv nära dig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Jag kommer för att tillbe böja mig inför dig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Bekänner dig som herre i mitt liv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Du är alltid genomärlig alltid genom värdig alltid genom underbar för mig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av tid genom allt är du värdig äran i himlen är din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Ödmjukt kom du ner till jorden du skapat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Blev fattigt för kärlekens skull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kommer aldrig att förstå den smärtan som du genomled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Ditt kors blev räddningen för mig när du bar all min synd i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106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Jag Kommer För Att Tillbe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Jag Kommer För Att Tillbe </dc:title>
  <dc:creator>mary</dc:creator>
  <cp:lastModifiedBy>mary</cp:lastModifiedBy>
  <cp:revision>9</cp:revision>
  <dcterms:created xsi:type="dcterms:W3CDTF">2023-04-29T21:56:35Z</dcterms:created>
  <dcterms:modified xsi:type="dcterms:W3CDTF">2023-05-01T17:09:29Z</dcterms:modified>
</cp:coreProperties>
</file>