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185F-65D8-4A53-B392-8D401480985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A91C3-06CA-40F6-AB8B-EC0DF947B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185F-65D8-4A53-B392-8D401480985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A91C3-06CA-40F6-AB8B-EC0DF947B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185F-65D8-4A53-B392-8D401480985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A91C3-06CA-40F6-AB8B-EC0DF947B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185F-65D8-4A53-B392-8D401480985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A91C3-06CA-40F6-AB8B-EC0DF947B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185F-65D8-4A53-B392-8D401480985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A91C3-06CA-40F6-AB8B-EC0DF947B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185F-65D8-4A53-B392-8D401480985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A91C3-06CA-40F6-AB8B-EC0DF947B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185F-65D8-4A53-B392-8D401480985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A91C3-06CA-40F6-AB8B-EC0DF947B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185F-65D8-4A53-B392-8D401480985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A91C3-06CA-40F6-AB8B-EC0DF947B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185F-65D8-4A53-B392-8D401480985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A91C3-06CA-40F6-AB8B-EC0DF947B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185F-65D8-4A53-B392-8D401480985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A91C3-06CA-40F6-AB8B-EC0DF947B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185F-65D8-4A53-B392-8D401480985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A91C3-06CA-40F6-AB8B-EC0DF947BB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6185F-65D8-4A53-B392-8D4014809859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A91C3-06CA-40F6-AB8B-EC0DF947BBC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호산나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a widzę Króla chwał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752528" cy="50648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Ja</a:t>
            </a:r>
            <a:r>
              <a:rPr lang="en-US" b="1" dirty="0"/>
              <a:t> </a:t>
            </a:r>
            <a:r>
              <a:rPr lang="en-US" b="1" dirty="0" err="1"/>
              <a:t>widzę</a:t>
            </a:r>
            <a:r>
              <a:rPr lang="en-US" b="1" dirty="0"/>
              <a:t> </a:t>
            </a:r>
            <a:r>
              <a:rPr lang="en-US" b="1" dirty="0" err="1"/>
              <a:t>Króla</a:t>
            </a:r>
            <a:r>
              <a:rPr lang="en-US" b="1" dirty="0"/>
              <a:t> </a:t>
            </a:r>
            <a:r>
              <a:rPr lang="en-US" b="1" dirty="0" err="1"/>
              <a:t>chwały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620688"/>
            <a:ext cx="8964488" cy="5760640"/>
          </a:xfrm>
        </p:spPr>
        <p:txBody>
          <a:bodyPr numCol="2">
            <a:no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widzę Króla chwały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 przychodzi z ogniem swym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Ziemia drży, ziemia drży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widzę jak Twa miłość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Oczyściła z grzechu świat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Ludzie chcą, śpiewać pieśń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Hosanna, Hosanna, Hosanna na niebiosach </a:t>
            </a:r>
          </a:p>
          <a:p>
            <a:pPr algn="l"/>
            <a:r>
              <a:rPr lang="pl-PL" sz="1800" b="1" dirty="0" smtClean="0">
                <a:solidFill>
                  <a:srgbClr val="FF0000"/>
                </a:solidFill>
              </a:rPr>
              <a:t>Hosanna, Hosanna, Hosanna na niebiosach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widzę pokolenie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 zajmuje miejsce swe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Ufność Twą w Tobie mam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widzę przebudzenie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Przyjdzie przez modlitwy moc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szukać Cię będziemy wciąż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Uzdrów mnie i oczyść znów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Otwórz oczy me abym widzieć Cię mógł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Pokaż mi jak kochać mam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prawdziwie</a:t>
            </a:r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serce prawdą skrusz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Wszystko to co mam jest w Królestwie Twym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Pomóż mi w tym trwać i iść do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nieba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112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Ja widzę Króla chwały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 widzę Króla chwały</dc:title>
  <dc:creator>mary</dc:creator>
  <cp:lastModifiedBy>mary</cp:lastModifiedBy>
  <cp:revision>8</cp:revision>
  <dcterms:created xsi:type="dcterms:W3CDTF">2023-05-05T20:30:55Z</dcterms:created>
  <dcterms:modified xsi:type="dcterms:W3CDTF">2023-05-08T20:53:34Z</dcterms:modified>
</cp:coreProperties>
</file>