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9EA7A-9243-486B-9A98-4E0A3FF9284D}" type="datetimeFigureOut">
              <a:rPr lang="en-US" smtClean="0"/>
              <a:pPr/>
              <a:t>5/3/2023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B58D0-4176-40D1-85FD-C2EF989981B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á se vzdávám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528392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Já</a:t>
            </a:r>
            <a:r>
              <a:rPr lang="en-US" b="1" dirty="0" smtClean="0"/>
              <a:t> se </a:t>
            </a:r>
            <a:r>
              <a:rPr lang="en-US" b="1" dirty="0" err="1" smtClean="0"/>
              <a:t>vzdávám</a:t>
            </a:r>
            <a:r>
              <a:rPr lang="en-US" b="1" dirty="0" smtClean="0"/>
              <a:t>!</a:t>
            </a:r>
            <a:r>
              <a:rPr lang="en-US" b="1" dirty="0"/>
              <a:t> 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764704"/>
            <a:ext cx="3960440" cy="4874096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před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poklekám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odkládám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vše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odkládám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Blízko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být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Ježíši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mít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víc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Já </a:t>
            </a:r>
            <a:r>
              <a:rPr lang="pt-BR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 vzdávám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Já se vzdávám, já se vzdávám</a:t>
            </a:r>
          </a:p>
          <a:p>
            <a:pPr algn="l"/>
            <a:r>
              <a:rPr lang="pt-BR" sz="1600" b="1" dirty="0" smtClean="0">
                <a:solidFill>
                  <a:srgbClr val="FF0000"/>
                </a:solidFill>
              </a:rPr>
              <a:t>Touužím Tě více znát, Toužím Tě více znát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Láskou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zavlažit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žíznivý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jsem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žíznivý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jsem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otvírám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náruč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touhu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mám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slyšet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slyšet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hlas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Tobě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svůj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dám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mně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dýchej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sám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jít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Mocí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bouře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přijď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duši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vzít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cestou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Tvou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chci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jít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107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Já se vzdávám!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Já se vzdávám!  </dc:title>
  <dc:creator>mary</dc:creator>
  <cp:lastModifiedBy>mary</cp:lastModifiedBy>
  <cp:revision>10</cp:revision>
  <dcterms:created xsi:type="dcterms:W3CDTF">2023-05-03T13:30:31Z</dcterms:created>
  <dcterms:modified xsi:type="dcterms:W3CDTF">2023-05-03T18:51:05Z</dcterms:modified>
</cp:coreProperties>
</file>