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1C4B-2D76-4325-96DA-FCDC8204A94A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FE9-4DA5-403C-BD31-E207F630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1C4B-2D76-4325-96DA-FCDC8204A94A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FE9-4DA5-403C-BD31-E207F630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1C4B-2D76-4325-96DA-FCDC8204A94A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FE9-4DA5-403C-BD31-E207F630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1C4B-2D76-4325-96DA-FCDC8204A94A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FE9-4DA5-403C-BD31-E207F630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1C4B-2D76-4325-96DA-FCDC8204A94A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FE9-4DA5-403C-BD31-E207F630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1C4B-2D76-4325-96DA-FCDC8204A94A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FE9-4DA5-403C-BD31-E207F630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1C4B-2D76-4325-96DA-FCDC8204A94A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FE9-4DA5-403C-BD31-E207F630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1C4B-2D76-4325-96DA-FCDC8204A94A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FE9-4DA5-403C-BD31-E207F630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1C4B-2D76-4325-96DA-FCDC8204A94A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FE9-4DA5-403C-BD31-E207F630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1C4B-2D76-4325-96DA-FCDC8204A94A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FE9-4DA5-403C-BD31-E207F630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1C4B-2D76-4325-96DA-FCDC8204A94A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FE9-4DA5-403C-BD31-E207F630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F1C4B-2D76-4325-96DA-FCDC8204A94A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93FE9-4DA5-403C-BD31-E207F6305D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한 분 만으로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us mi e de aju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392488" cy="4766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 err="1" smtClean="0"/>
              <a:t>Isus</a:t>
            </a:r>
            <a:r>
              <a:rPr lang="en-US" b="1" dirty="0" smtClean="0"/>
              <a:t> </a:t>
            </a:r>
            <a:r>
              <a:rPr lang="en-US" b="1" dirty="0"/>
              <a:t>mi e de </a:t>
            </a:r>
            <a:r>
              <a:rPr lang="en-US" b="1" dirty="0" err="1"/>
              <a:t>ajuns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544" y="620688"/>
            <a:ext cx="532859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1. Isus, răsplata mea, ce mare bucurie!</a:t>
            </a:r>
          </a:p>
          <a:p>
            <a:r>
              <a:rPr lang="vi-VN" b="1" dirty="0" smtClean="0"/>
              <a:t>Lumea toată de-aș avea nu mă poate împlini.</a:t>
            </a:r>
          </a:p>
          <a:p>
            <a:r>
              <a:rPr lang="vi-VN" b="1" dirty="0" smtClean="0"/>
              <a:t>Prin încercări eu voi cânta:</a:t>
            </a:r>
          </a:p>
          <a:p>
            <a:r>
              <a:rPr lang="vi-VN" b="1" dirty="0" smtClean="0"/>
              <a:t>Nu dau-napoi pe calea Ta!</a:t>
            </a:r>
          </a:p>
          <a:p>
            <a:endParaRPr lang="vi-VN" b="1" dirty="0" smtClean="0"/>
          </a:p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Isus </a:t>
            </a:r>
            <a:r>
              <a:rPr lang="vi-VN" b="1" dirty="0" smtClean="0">
                <a:solidFill>
                  <a:srgbClr val="FF0000"/>
                </a:solidFill>
              </a:rPr>
              <a:t>îmi e de-ajuns,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Isus îmi e de-ajuns!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El e tot ce am nevoie,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Tot ce îmi doresc.</a:t>
            </a:r>
          </a:p>
          <a:p>
            <a:endParaRPr lang="vi-VN" b="1" dirty="0" smtClean="0"/>
          </a:p>
          <a:p>
            <a:r>
              <a:rPr lang="vi-VN" b="1" dirty="0" smtClean="0"/>
              <a:t>2. Isus, totul în toți, salvare, bucurie.</a:t>
            </a:r>
          </a:p>
          <a:p>
            <a:r>
              <a:rPr lang="vi-VN" b="1" dirty="0" smtClean="0"/>
              <a:t>E speranța mea pe veci, iar ceru-i casa mea.</a:t>
            </a:r>
          </a:p>
          <a:p>
            <a:r>
              <a:rPr lang="vi-VN" b="1" dirty="0" smtClean="0"/>
              <a:t>Chiar și-n furtuni eu voi cânta:</a:t>
            </a:r>
          </a:p>
          <a:p>
            <a:r>
              <a:rPr lang="vi-VN" b="1" dirty="0" smtClean="0"/>
              <a:t>Isus e aici, a Lui fie slava!</a:t>
            </a:r>
          </a:p>
          <a:p>
            <a:r>
              <a:rPr lang="vi-VN" b="1" dirty="0" smtClean="0"/>
              <a:t> </a:t>
            </a: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r>
              <a:rPr lang="vi-VN" b="1" dirty="0" smtClean="0"/>
              <a:t>M-am </a:t>
            </a:r>
            <a:r>
              <a:rPr lang="vi-VN" b="1" dirty="0" smtClean="0"/>
              <a:t>hotărât să-L urmez pe Isus</a:t>
            </a:r>
          </a:p>
          <a:p>
            <a:r>
              <a:rPr lang="vi-VN" b="1" dirty="0" smtClean="0"/>
              <a:t>Și înapoi eu nu voi da! </a:t>
            </a:r>
            <a:r>
              <a:rPr lang="en-US" b="1" dirty="0" smtClean="0"/>
              <a:t>(x2)</a:t>
            </a:r>
            <a:endParaRPr lang="vi-VN" b="1" dirty="0" smtClean="0"/>
          </a:p>
          <a:p>
            <a:r>
              <a:rPr lang="vi-VN" b="1" dirty="0" smtClean="0"/>
              <a:t>În </a:t>
            </a:r>
            <a:r>
              <a:rPr lang="vi-VN" b="1" dirty="0" smtClean="0"/>
              <a:t>urmă-i lumea, `nainte-i crucea</a:t>
            </a:r>
          </a:p>
          <a:p>
            <a:r>
              <a:rPr lang="vi-VN" b="1" dirty="0" smtClean="0"/>
              <a:t>Și înapoi eu nu voi da! </a:t>
            </a:r>
            <a:r>
              <a:rPr lang="en-US" b="1" dirty="0" smtClean="0"/>
              <a:t>(x2)</a:t>
            </a:r>
            <a:endParaRPr lang="vi-V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129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Isus mi e de ajuns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Isus mi e de ajuns </dc:title>
  <dc:creator>mary</dc:creator>
  <cp:lastModifiedBy>mary</cp:lastModifiedBy>
  <cp:revision>8</cp:revision>
  <dcterms:created xsi:type="dcterms:W3CDTF">2023-05-12T21:07:34Z</dcterms:created>
  <dcterms:modified xsi:type="dcterms:W3CDTF">2023-05-14T22:53:17Z</dcterms:modified>
</cp:coreProperties>
</file>