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2E74-A994-4710-A3B5-7978AE1880F5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DA31-49B8-44BB-A879-A50023FBB7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2E74-A994-4710-A3B5-7978AE1880F5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DA31-49B8-44BB-A879-A50023FBB7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2E74-A994-4710-A3B5-7978AE1880F5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DA31-49B8-44BB-A879-A50023FBB7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2E74-A994-4710-A3B5-7978AE1880F5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DA31-49B8-44BB-A879-A50023FBB7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2E74-A994-4710-A3B5-7978AE1880F5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DA31-49B8-44BB-A879-A50023FBB7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2E74-A994-4710-A3B5-7978AE1880F5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DA31-49B8-44BB-A879-A50023FBB7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2E74-A994-4710-A3B5-7978AE1880F5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DA31-49B8-44BB-A879-A50023FBB7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2E74-A994-4710-A3B5-7978AE1880F5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DA31-49B8-44BB-A879-A50023FBB7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2E74-A994-4710-A3B5-7978AE1880F5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DA31-49B8-44BB-A879-A50023FBB7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2E74-A994-4710-A3B5-7978AE1880F5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DA31-49B8-44BB-A879-A50023FBB7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2E74-A994-4710-A3B5-7978AE1880F5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DA31-49B8-44BB-A879-A50023FBB7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F2E74-A994-4710-A3B5-7978AE1880F5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FDA31-49B8-44BB-A879-A50023FBB7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o mi arren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168352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Io </a:t>
            </a:r>
            <a:r>
              <a:rPr lang="en-US" b="1" dirty="0"/>
              <a:t>mi </a:t>
            </a:r>
            <a:r>
              <a:rPr lang="en-US" b="1" dirty="0" err="1"/>
              <a:t>arrendo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908720"/>
            <a:ext cx="7272808" cy="4176464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Sono qui, prostrato davanti a 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Vieni Signor, vieni Signor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Portami con corde di amore a 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dono il mio cuor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dono il mio cuor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m'arrendo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Riempimi, di grazia inondami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sete di Te, ho sete di 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braccia mie alzo verso di 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Parlami oh Dio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Parlami oh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Io m'arrendo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Io m'arrendo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Voglio conoscerti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Voglio sentirti qui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Tuo Spirito scenda su di me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Compi, Signor, il Tuo voler in me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Tua gloria, oh Re, mostra su di me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Compi, Signor, il Tuo voler in me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105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Io mi arrendo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Io mi arrendo </dc:title>
  <dc:creator>mary</dc:creator>
  <cp:lastModifiedBy>mary</cp:lastModifiedBy>
  <cp:revision>8</cp:revision>
  <dcterms:created xsi:type="dcterms:W3CDTF">2023-05-03T13:57:08Z</dcterms:created>
  <dcterms:modified xsi:type="dcterms:W3CDTF">2023-05-03T18:33:56Z</dcterms:modified>
</cp:coreProperties>
</file>