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2E30E-2A7C-4CD8-BDBD-4E11678FFCF6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214B0-B7D6-40FE-8CA2-57D792D64C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Cristo S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260648"/>
            <a:ext cx="309634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In </a:t>
            </a:r>
            <a:r>
              <a:rPr lang="en-US" b="1" dirty="0"/>
              <a:t>Cristo Solo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8244408" cy="5616624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Cristo solo e saldo è il cuor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Forza e luce Egli è per noi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Roccia solida su cui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 la vita noi abbiam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immenso Amor, che calmi il cuor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Ogni timor sai dissipar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Conforto vero sei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nel Tuo amore salvi siam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Cristo sol, che s’incarnò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L’uomo conosce il Creator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il dono di giustizia Sua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 il beffardo peccator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Perché in croce su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 la Sua ira riversò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Pei falli miei morì il mio 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la Sua morte noi viviam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corpo Suo sepolto fu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Luce del mondo dove sei?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il terzo dì risuscitò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Vinse la morte il Salvator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la condanna che era mia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 la prese su di Sè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sono Suo ed Egli è mio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il Suo sangue mi comprò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Nessuna colpa né timor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Questa è la Sua potenza in me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Vivrò per Lui, per Lui morrò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che decide il mio destin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Nessuna forza mai potrà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Strapparmi via dalla Sua man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Finché verrà e mi chiamerà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nel Suo nome saldo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180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 Cristo Solo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 Cristo Solo </dc:title>
  <dc:creator>mary</dc:creator>
  <cp:lastModifiedBy>mary</cp:lastModifiedBy>
  <cp:revision>7</cp:revision>
  <dcterms:created xsi:type="dcterms:W3CDTF">2023-05-25T17:24:37Z</dcterms:created>
  <dcterms:modified xsi:type="dcterms:W3CDTF">2023-05-28T22:42:30Z</dcterms:modified>
</cp:coreProperties>
</file>