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B3418-81D4-43A3-A430-1660030ECC75}" type="datetimeFigureOut">
              <a:rPr lang="en-US" smtClean="0"/>
              <a:pPr/>
              <a:t>5/5/2023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65424-F4A0-4525-A29B-7A68D91D7C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B3418-81D4-43A3-A430-1660030ECC75}" type="datetimeFigureOut">
              <a:rPr lang="en-US" smtClean="0"/>
              <a:pPr/>
              <a:t>5/5/2023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65424-F4A0-4525-A29B-7A68D91D7C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B3418-81D4-43A3-A430-1660030ECC75}" type="datetimeFigureOut">
              <a:rPr lang="en-US" smtClean="0"/>
              <a:pPr/>
              <a:t>5/5/2023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65424-F4A0-4525-A29B-7A68D91D7C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B3418-81D4-43A3-A430-1660030ECC75}" type="datetimeFigureOut">
              <a:rPr lang="en-US" smtClean="0"/>
              <a:pPr/>
              <a:t>5/5/2023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65424-F4A0-4525-A29B-7A68D91D7C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B3418-81D4-43A3-A430-1660030ECC75}" type="datetimeFigureOut">
              <a:rPr lang="en-US" smtClean="0"/>
              <a:pPr/>
              <a:t>5/5/2023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65424-F4A0-4525-A29B-7A68D91D7C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B3418-81D4-43A3-A430-1660030ECC75}" type="datetimeFigureOut">
              <a:rPr lang="en-US" smtClean="0"/>
              <a:pPr/>
              <a:t>5/5/2023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65424-F4A0-4525-A29B-7A68D91D7C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B3418-81D4-43A3-A430-1660030ECC75}" type="datetimeFigureOut">
              <a:rPr lang="en-US" smtClean="0"/>
              <a:pPr/>
              <a:t>5/5/2023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65424-F4A0-4525-A29B-7A68D91D7C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B3418-81D4-43A3-A430-1660030ECC75}" type="datetimeFigureOut">
              <a:rPr lang="en-US" smtClean="0"/>
              <a:pPr/>
              <a:t>5/5/2023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65424-F4A0-4525-A29B-7A68D91D7C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B3418-81D4-43A3-A430-1660030ECC75}" type="datetimeFigureOut">
              <a:rPr lang="en-US" smtClean="0"/>
              <a:pPr/>
              <a:t>5/5/2023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65424-F4A0-4525-A29B-7A68D91D7C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B3418-81D4-43A3-A430-1660030ECC75}" type="datetimeFigureOut">
              <a:rPr lang="en-US" smtClean="0"/>
              <a:pPr/>
              <a:t>5/5/2023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65424-F4A0-4525-A29B-7A68D91D7C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B3418-81D4-43A3-A430-1660030ECC75}" type="datetimeFigureOut">
              <a:rPr lang="en-US" smtClean="0"/>
              <a:pPr/>
              <a:t>5/5/2023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65424-F4A0-4525-A29B-7A68D91D7C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EB3418-81D4-43A3-A430-1660030ECC75}" type="datetimeFigureOut">
              <a:rPr lang="en-US" smtClean="0"/>
              <a:pPr/>
              <a:t>5/5/2023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165424-F4A0-4525-A29B-7A68D91D7C9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Surrender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k geef mij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0"/>
            <a:ext cx="3960440" cy="57849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Ik</a:t>
            </a:r>
            <a:r>
              <a:rPr lang="en-US" b="1" dirty="0" smtClean="0"/>
              <a:t> </a:t>
            </a:r>
            <a:r>
              <a:rPr lang="en-US" b="1" dirty="0" err="1"/>
              <a:t>geef</a:t>
            </a:r>
            <a:r>
              <a:rPr lang="en-US" b="1" dirty="0"/>
              <a:t> </a:t>
            </a:r>
            <a:r>
              <a:rPr lang="en-US" b="1" dirty="0" err="1"/>
              <a:t>mij</a:t>
            </a:r>
            <a:r>
              <a:rPr lang="en-US" b="1" dirty="0"/>
              <a:t> over 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620688"/>
            <a:ext cx="4752528" cy="5256584"/>
          </a:xfrm>
        </p:spPr>
        <p:txBody>
          <a:bodyPr numCol="1">
            <a:noAutofit/>
          </a:bodyPr>
          <a:lstStyle/>
          <a:p>
            <a:pPr algn="l"/>
            <a:r>
              <a:rPr lang="nl-NL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Hier ben ik Ik buig voor uw aangezicht</a:t>
            </a:r>
          </a:p>
          <a:p>
            <a:pPr algn="l"/>
            <a:r>
              <a:rPr lang="nl-NL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 geef Alles </a:t>
            </a:r>
            <a:r>
              <a:rPr lang="nl-NL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aan U </a:t>
            </a:r>
            <a:r>
              <a:rPr lang="nl-NL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 geef Alles  aan U</a:t>
            </a:r>
          </a:p>
          <a:p>
            <a:pPr algn="l"/>
            <a:r>
              <a:rPr lang="nl-NL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Heer </a:t>
            </a:r>
            <a:r>
              <a:rPr lang="nl-NL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kom </a:t>
            </a:r>
            <a:r>
              <a:rPr lang="nl-NL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nabij In uw aanwezigheid</a:t>
            </a:r>
          </a:p>
          <a:p>
            <a:pPr algn="l"/>
            <a:r>
              <a:rPr lang="nl-NL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 </a:t>
            </a:r>
            <a:r>
              <a:rPr lang="nl-NL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verlang </a:t>
            </a:r>
            <a:r>
              <a:rPr lang="nl-NL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 naar U Ik  verlang zo naar U</a:t>
            </a:r>
          </a:p>
          <a:p>
            <a:pPr algn="l"/>
            <a:r>
              <a:rPr lang="nl-NL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 geef me over</a:t>
            </a:r>
          </a:p>
          <a:p>
            <a:pPr algn="l"/>
            <a:endParaRPr lang="nl-NL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Doorweek mijn hart Als genade zich openbaart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 verlang zo naar </a:t>
            </a:r>
            <a:r>
              <a:rPr lang="nl-NL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meer Ik </a:t>
            </a:r>
            <a:r>
              <a:rPr lang="nl-NL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verlang zo naar meer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Mijn handen omhoog </a:t>
            </a:r>
            <a:r>
              <a:rPr lang="nl-NL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 </a:t>
            </a:r>
            <a:r>
              <a:rPr lang="nl-NL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weet dat U mij hoort</a:t>
            </a:r>
          </a:p>
          <a:p>
            <a:pPr algn="l"/>
            <a:r>
              <a:rPr lang="nl-NL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Spreek nu tot mij  Spreek nu tot mij 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700" b="1" dirty="0" smtClean="0">
                <a:solidFill>
                  <a:srgbClr val="FF0000"/>
                </a:solidFill>
              </a:rPr>
              <a:t>Refrein </a:t>
            </a:r>
            <a:endParaRPr lang="nl-NL" sz="1700" b="1" dirty="0" smtClean="0">
              <a:solidFill>
                <a:srgbClr val="FF0000"/>
              </a:solidFill>
            </a:endParaRPr>
          </a:p>
          <a:p>
            <a:pPr algn="l"/>
            <a:r>
              <a:rPr lang="nl-NL" sz="1700" b="1" dirty="0" smtClean="0">
                <a:solidFill>
                  <a:srgbClr val="FF0000"/>
                </a:solidFill>
              </a:rPr>
              <a:t>Ik geef mij over, ik geef me over </a:t>
            </a:r>
          </a:p>
          <a:p>
            <a:pPr algn="l"/>
            <a:r>
              <a:rPr lang="nl-NL" sz="1700" b="1" dirty="0" smtClean="0">
                <a:solidFill>
                  <a:srgbClr val="FF0000"/>
                </a:solidFill>
              </a:rPr>
              <a:t>Ik wil U kennen Heer </a:t>
            </a:r>
            <a:r>
              <a:rPr lang="nl-NL" sz="1700" b="1" dirty="0" smtClean="0">
                <a:solidFill>
                  <a:srgbClr val="FF0000"/>
                </a:solidFill>
              </a:rPr>
              <a:t>Ik </a:t>
            </a:r>
            <a:r>
              <a:rPr lang="nl-NL" sz="1700" b="1" dirty="0" smtClean="0">
                <a:solidFill>
                  <a:srgbClr val="FF0000"/>
                </a:solidFill>
              </a:rPr>
              <a:t>wil U kennen </a:t>
            </a:r>
            <a:r>
              <a:rPr lang="nl-NL" sz="1700" b="1" dirty="0" smtClean="0">
                <a:solidFill>
                  <a:srgbClr val="FF0000"/>
                </a:solidFill>
              </a:rPr>
              <a:t>Heer</a:t>
            </a:r>
          </a:p>
          <a:p>
            <a:pPr algn="l"/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  <a:endParaRPr lang="nl-NL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Toon aan mij Uw kracht  Vul opnieuw mijn hart</a:t>
            </a:r>
          </a:p>
          <a:p>
            <a:pPr algn="l"/>
            <a:r>
              <a:rPr lang="nl-NL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Heer liedt Uw wil  Heer liedt Uw wil In mij</a:t>
            </a:r>
          </a:p>
          <a:p>
            <a:pPr algn="l"/>
            <a:r>
              <a:rPr lang="nl-NL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Door een machtige storm </a:t>
            </a:r>
            <a:r>
              <a:rPr lang="nl-NL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Wordt </a:t>
            </a:r>
            <a:r>
              <a:rPr lang="nl-NL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mij ziel </a:t>
            </a:r>
            <a:r>
              <a:rPr lang="nl-NL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gevormd</a:t>
            </a:r>
            <a:endParaRPr lang="nl-NL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Heer leidt uw wil  Heer leidt </a:t>
            </a:r>
            <a:r>
              <a:rPr lang="nl-NL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Uw </a:t>
            </a:r>
            <a:r>
              <a:rPr lang="nl-NL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wil </a:t>
            </a:r>
            <a:r>
              <a:rPr lang="nl-NL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</a:t>
            </a:r>
            <a:r>
              <a:rPr lang="nl-NL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mij</a:t>
            </a:r>
            <a:endParaRPr lang="nl-NL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130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Ik geef mij over 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Ik geef mij over  </dc:title>
  <dc:creator>mary</dc:creator>
  <cp:lastModifiedBy>mary</cp:lastModifiedBy>
  <cp:revision>41</cp:revision>
  <dcterms:created xsi:type="dcterms:W3CDTF">2023-05-03T13:40:13Z</dcterms:created>
  <dcterms:modified xsi:type="dcterms:W3CDTF">2023-05-05T15:40:31Z</dcterms:modified>
</cp:coreProperties>
</file>