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B61A-1AE4-44D6-B375-59AE65E4140D}" type="datetimeFigureOut">
              <a:rPr lang="en-US" smtClean="0"/>
              <a:pPr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C9A5B-FF1C-44B4-8009-2035697728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dapo didun ti nfunni l’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832648" cy="650503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Idapo didun ti nfunni l’ayo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96752"/>
            <a:ext cx="7632848" cy="417646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nfunni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Ifaiyabale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at’itelorun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Egbe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Mo </a:t>
            </a:r>
            <a:r>
              <a:rPr lang="en-US" sz="2000" b="1" dirty="0" err="1" smtClean="0">
                <a:solidFill>
                  <a:srgbClr val="FF0000"/>
                </a:solidFill>
              </a:rPr>
              <a:t>ngbekele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s’ewu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Mo </a:t>
            </a:r>
            <a:r>
              <a:rPr lang="en-US" sz="2000" b="1" dirty="0" err="1" smtClean="0">
                <a:solidFill>
                  <a:srgbClr val="FF0000"/>
                </a:solidFill>
              </a:rPr>
              <a:t>ngbekele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Mo </a:t>
            </a:r>
            <a:r>
              <a:rPr lang="en-US" sz="2000" b="1" dirty="0" err="1" smtClean="0">
                <a:solidFill>
                  <a:srgbClr val="FF0000"/>
                </a:solidFill>
              </a:rPr>
              <a:t>ngbekele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Oluwa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lojojumo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bale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Idapo didun ti nfunni l’ayo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Idapo didun ti nfunni l’ayo </dc:title>
  <dc:creator>mary</dc:creator>
  <cp:lastModifiedBy>mary</cp:lastModifiedBy>
  <cp:revision>5</cp:revision>
  <dcterms:created xsi:type="dcterms:W3CDTF">2023-05-19T15:23:59Z</dcterms:created>
  <dcterms:modified xsi:type="dcterms:W3CDTF">2023-05-20T18:02:17Z</dcterms:modified>
</cp:coreProperties>
</file>