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12ED-D727-4D9B-AD25-402AB2F81580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86BF-3A55-4446-8C9F-4F31B1E9E8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12ED-D727-4D9B-AD25-402AB2F81580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86BF-3A55-4446-8C9F-4F31B1E9E8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12ED-D727-4D9B-AD25-402AB2F81580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86BF-3A55-4446-8C9F-4F31B1E9E8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12ED-D727-4D9B-AD25-402AB2F81580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86BF-3A55-4446-8C9F-4F31B1E9E8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12ED-D727-4D9B-AD25-402AB2F81580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86BF-3A55-4446-8C9F-4F31B1E9E8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12ED-D727-4D9B-AD25-402AB2F81580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86BF-3A55-4446-8C9F-4F31B1E9E8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12ED-D727-4D9B-AD25-402AB2F81580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86BF-3A55-4446-8C9F-4F31B1E9E8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12ED-D727-4D9B-AD25-402AB2F81580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86BF-3A55-4446-8C9F-4F31B1E9E8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12ED-D727-4D9B-AD25-402AB2F81580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86BF-3A55-4446-8C9F-4F31B1E9E8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12ED-D727-4D9B-AD25-402AB2F81580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86BF-3A55-4446-8C9F-4F31B1E9E8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12ED-D727-4D9B-AD25-402AB2F81580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86BF-3A55-4446-8C9F-4F31B1E9E8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712ED-D727-4D9B-AD25-402AB2F81580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586BF-3A55-4446-8C9F-4F31B1E9E8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호산나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ch seh' den König komm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"/>
            <a:ext cx="6048672" cy="548680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Ich seh' den König kommen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7848872" cy="4586064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seh den König kommen,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mächtig und in Herrlichkeit,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Erde bebt,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Erde bebt.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seh, wie seine Gnade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 von aller Schuld befreit,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jeder singt,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jeder singt: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Hosanna, Hosanna,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Hosanna in der Höhe!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Hosanna, Hosanna,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Hosanna in der Höhe</a:t>
            </a:r>
            <a:r>
              <a:rPr lang="de-DE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de-DE" sz="1600" b="1" dirty="0" smtClean="0">
              <a:solidFill>
                <a:srgbClr val="FF0000"/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seh seine Gemeinde,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Ihn in der Welt bezeugt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für Ihn lebt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für Ihn lebt.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seh eine Erweckung,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wir ernsthaft um sie flehn.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kann geschehn,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kann geschehn!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 mein Herz und mach es rein,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Verborgenes für mich sichtbar sein.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Zeig mir, wie man liebt, so wie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mich liebst.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mich fühl’n, was dein Herz bricht,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will leben, Herr,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ganz in deinem Licht,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ich dann zu dir heimgeh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die Ewigkeit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164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Ich seh' den König kommen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Ich seh' den König kommen</dc:title>
  <dc:creator>mary</dc:creator>
  <cp:lastModifiedBy>mary</cp:lastModifiedBy>
  <cp:revision>7</cp:revision>
  <dcterms:created xsi:type="dcterms:W3CDTF">2023-05-05T20:01:04Z</dcterms:created>
  <dcterms:modified xsi:type="dcterms:W3CDTF">2023-05-06T15:54:43Z</dcterms:modified>
</cp:coreProperties>
</file>