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5E7A-2145-4411-AA4C-9C8658EE7C50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CADD-70E5-4DC5-830A-0D32513A9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5E7A-2145-4411-AA4C-9C8658EE7C50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CADD-70E5-4DC5-830A-0D32513A9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5E7A-2145-4411-AA4C-9C8658EE7C50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CADD-70E5-4DC5-830A-0D32513A9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5E7A-2145-4411-AA4C-9C8658EE7C50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CADD-70E5-4DC5-830A-0D32513A9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5E7A-2145-4411-AA4C-9C8658EE7C50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CADD-70E5-4DC5-830A-0D32513A9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5E7A-2145-4411-AA4C-9C8658EE7C50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CADD-70E5-4DC5-830A-0D32513A9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5E7A-2145-4411-AA4C-9C8658EE7C50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CADD-70E5-4DC5-830A-0D32513A9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5E7A-2145-4411-AA4C-9C8658EE7C50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CADD-70E5-4DC5-830A-0D32513A9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5E7A-2145-4411-AA4C-9C8658EE7C50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CADD-70E5-4DC5-830A-0D32513A9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5E7A-2145-4411-AA4C-9C8658EE7C50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CADD-70E5-4DC5-830A-0D32513A9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5E7A-2145-4411-AA4C-9C8658EE7C50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CADD-70E5-4DC5-830A-0D32513A9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35E7A-2145-4411-AA4C-9C8658EE7C50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8CADD-70E5-4DC5-830A-0D32513A99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빛 되신 주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ch Will Dich Anbet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"/>
            <a:ext cx="5040560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Ich</a:t>
            </a:r>
            <a:r>
              <a:rPr lang="en-US" b="1" dirty="0" smtClean="0"/>
              <a:t> </a:t>
            </a:r>
            <a:r>
              <a:rPr lang="en-US" b="1" dirty="0"/>
              <a:t>Will </a:t>
            </a:r>
            <a:r>
              <a:rPr lang="en-US" b="1" dirty="0" err="1"/>
              <a:t>Dich</a:t>
            </a:r>
            <a:r>
              <a:rPr lang="en-US" b="1" dirty="0"/>
              <a:t> </a:t>
            </a:r>
            <a:r>
              <a:rPr lang="en-US" b="1" dirty="0" err="1"/>
              <a:t>Anbeten</a:t>
            </a:r>
            <a:r>
              <a:rPr lang="en-US" b="1" dirty="0"/>
              <a:t> 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571260"/>
            <a:ext cx="4680520" cy="4802088"/>
          </a:xfrm>
        </p:spPr>
        <p:txBody>
          <a:bodyPr>
            <a:noAutofit/>
          </a:bodyPr>
          <a:lstStyle/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Licht dieser Welt, du strahlst in unsrer Nacht auf,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leuchtest den Weg, lässt mich sehn.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Herr. deine Schönheit lässt mich anbeten.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Ewig werd ich vor dir stehn.</a:t>
            </a:r>
          </a:p>
          <a:p>
            <a:pPr algn="l"/>
            <a:endParaRPr lang="de-DE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Chorus    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Ich will dich anbeten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will mich vor dir beugen,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will dir sagen, du nur bist mein Gott.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Denn du allein bist herrlich,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du allein bist würdig,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du nur bist vollkommen gut zu mir.</a:t>
            </a:r>
          </a:p>
          <a:p>
            <a:pPr algn="l"/>
            <a:endParaRPr lang="de-DE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 aller Zeiten, du bist hoch erhaben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herrlich im Himmel erhöht.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Doch voller Demut kamst du auf die Erde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zeigst, worin Liebe besteht.</a:t>
            </a:r>
          </a:p>
          <a:p>
            <a:pPr algn="l"/>
            <a:endParaRPr lang="de-DE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nie begreife ich die Last,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du am Kreuz getragen hast</a:t>
            </a:r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117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Ich Will Dich Anbeten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Ich Will Dich Anbeten  </dc:title>
  <dc:creator>mary</dc:creator>
  <cp:lastModifiedBy>mary</cp:lastModifiedBy>
  <cp:revision>7</cp:revision>
  <dcterms:created xsi:type="dcterms:W3CDTF">2023-04-29T21:51:54Z</dcterms:created>
  <dcterms:modified xsi:type="dcterms:W3CDTF">2023-05-01T16:42:51Z</dcterms:modified>
</cp:coreProperties>
</file>