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F1D-B6DC-4234-92E4-01B3A4C3B207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FDA0-B9BB-48B9-84F1-651B93FB1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F1D-B6DC-4234-92E4-01B3A4C3B207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FDA0-B9BB-48B9-84F1-651B93FB1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F1D-B6DC-4234-92E4-01B3A4C3B207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FDA0-B9BB-48B9-84F1-651B93FB1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F1D-B6DC-4234-92E4-01B3A4C3B207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FDA0-B9BB-48B9-84F1-651B93FB1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F1D-B6DC-4234-92E4-01B3A4C3B207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FDA0-B9BB-48B9-84F1-651B93FB1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F1D-B6DC-4234-92E4-01B3A4C3B207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FDA0-B9BB-48B9-84F1-651B93FB1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F1D-B6DC-4234-92E4-01B3A4C3B207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FDA0-B9BB-48B9-84F1-651B93FB1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F1D-B6DC-4234-92E4-01B3A4C3B207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FDA0-B9BB-48B9-84F1-651B93FB1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F1D-B6DC-4234-92E4-01B3A4C3B207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FDA0-B9BB-48B9-84F1-651B93FB1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F1D-B6DC-4234-92E4-01B3A4C3B207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FDA0-B9BB-48B9-84F1-651B93FB1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FF1D-B6DC-4234-92E4-01B3A4C3B207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FFDA0-B9BB-48B9-84F1-651B93FB1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AFF1D-B6DC-4234-92E4-01B3A4C3B207}" type="datetimeFigureOut">
              <a:rPr lang="en-US" smtClean="0"/>
              <a:pPr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FFDA0-B9BB-48B9-84F1-651B93FB1C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Kristus Själ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16835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 </a:t>
            </a:r>
            <a:r>
              <a:rPr lang="en-US" b="1" dirty="0" err="1"/>
              <a:t>Kristus</a:t>
            </a:r>
            <a:r>
              <a:rPr lang="en-US" b="1" dirty="0"/>
              <a:t> </a:t>
            </a:r>
            <a:r>
              <a:rPr lang="en-US" b="1" dirty="0" err="1"/>
              <a:t>Själv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8892480" cy="4874096"/>
          </a:xfrm>
        </p:spPr>
        <p:txBody>
          <a:bodyPr numCol="2"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1.I Kristus själv jag funnit liv.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är mitt ljus, min kraft, min sång.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säker grund att bygga på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vind och storm jag möta få.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kärlek stor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en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frid så djup när rädsla flyr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kamp tar slut.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tröstare, mitt liv, mitt allt.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Här i hans kärlek trygg jag står.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2.Kristus själv han som blev man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fullkomlig Gud i hjälplöst barn.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kärleks gåva han oss gav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möttes av mänskors hån och hat.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offret som tillräckligt var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blev vägen öppen till vår Far.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varje synd tog han på sig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här i hans död jag funnit liv.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3.I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gravens djup han lades ner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människors ljus av mörker dräpt.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från sin grav han restes upp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över döden seger vann.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han nu står i segerdräkt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lever jag fri från syndens grepp.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jag är hans och han är min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köpt med hans dyra offerblod.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4.När Kristi kraft jag i mig ser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finns ingen skuld och rädsla mer.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framtid är i tryggt förvar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hans kraft är ny för varje dag.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ondskans makt och mänskors list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 aldrig ta mig från hans famn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tills jag blir kallad hem till Gud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här i hans kraft jag lever nu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225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 Kristus Själv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 Kristus Själv  </dc:title>
  <dc:creator>mary</dc:creator>
  <cp:lastModifiedBy>mary</cp:lastModifiedBy>
  <cp:revision>6</cp:revision>
  <dcterms:created xsi:type="dcterms:W3CDTF">2023-05-25T17:27:45Z</dcterms:created>
  <dcterms:modified xsi:type="dcterms:W3CDTF">2023-05-27T19:22:20Z</dcterms:modified>
</cp:coreProperties>
</file>