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20C33-0474-4FA8-97B2-D1C42B26B69F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84F03-1ADC-46CB-A9D8-F49A7CAFEE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Is Enough Flu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302433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Gesù</a:t>
            </a:r>
            <a:r>
              <a:rPr lang="en-US" b="1" dirty="0" smtClean="0"/>
              <a:t> </a:t>
            </a:r>
            <a:r>
              <a:rPr lang="en-US" b="1" dirty="0"/>
              <a:t>È </a:t>
            </a:r>
            <a:r>
              <a:rPr lang="en-US" b="1" dirty="0" err="1"/>
              <a:t>Tutto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5040560" cy="6048672"/>
          </a:xfrm>
        </p:spPr>
        <p:txBody>
          <a:bodyPr numCol="1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il mio premio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 ricompensa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c'è niente nel mondo che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può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soddisfar Nei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miei problemi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canterò Indietro non  Tornerò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più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Gesù è tutto per </a:t>
            </a:r>
            <a:r>
              <a:rPr lang="it-IT" sz="1800" b="1" dirty="0" smtClean="0">
                <a:solidFill>
                  <a:srgbClr val="FF0000"/>
                </a:solidFill>
              </a:rPr>
              <a:t>me Gesù </a:t>
            </a:r>
            <a:r>
              <a:rPr lang="it-IT" sz="1800" b="1" dirty="0" smtClean="0">
                <a:solidFill>
                  <a:srgbClr val="FF0000"/>
                </a:solidFill>
              </a:rPr>
              <a:t>è tutto per me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Tutto quello che mi </a:t>
            </a:r>
            <a:r>
              <a:rPr lang="it-IT" sz="1800" b="1" dirty="0" smtClean="0">
                <a:solidFill>
                  <a:srgbClr val="FF0000"/>
                </a:solidFill>
              </a:rPr>
              <a:t>serve Tutto </a:t>
            </a:r>
            <a:r>
              <a:rPr lang="it-IT" sz="1800" b="1" dirty="0" smtClean="0">
                <a:solidFill>
                  <a:srgbClr val="FF0000"/>
                </a:solidFill>
              </a:rPr>
              <a:t>sei per me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il mio tutto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 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gioia del mio cuore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 in Lui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spererò  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nostra casa è il ciel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Nelle mie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prove  Canterò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 è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 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sia la gloria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Sono deciso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Seguire Cristo Indietro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torno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 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croce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avanti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mondo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dietro Indietro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torno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</a:t>
            </a:r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103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Gesù È Tutto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Gesù È Tutto </dc:title>
  <dc:creator>mary</dc:creator>
  <cp:lastModifiedBy>mary</cp:lastModifiedBy>
  <cp:revision>8</cp:revision>
  <dcterms:created xsi:type="dcterms:W3CDTF">2023-05-12T20:42:59Z</dcterms:created>
  <dcterms:modified xsi:type="dcterms:W3CDTF">2023-05-17T16:17:01Z</dcterms:modified>
</cp:coreProperties>
</file>