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6D5FD-1958-4303-8562-FB152E45FE54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C424C-31EC-4F3A-B81E-7A84A8CE03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6D5FD-1958-4303-8562-FB152E45FE54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C424C-31EC-4F3A-B81E-7A84A8CE03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6D5FD-1958-4303-8562-FB152E45FE54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C424C-31EC-4F3A-B81E-7A84A8CE03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6D5FD-1958-4303-8562-FB152E45FE54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C424C-31EC-4F3A-B81E-7A84A8CE03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6D5FD-1958-4303-8562-FB152E45FE54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C424C-31EC-4F3A-B81E-7A84A8CE03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6D5FD-1958-4303-8562-FB152E45FE54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C424C-31EC-4F3A-B81E-7A84A8CE03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6D5FD-1958-4303-8562-FB152E45FE54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C424C-31EC-4F3A-B81E-7A84A8CE03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6D5FD-1958-4303-8562-FB152E45FE54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C424C-31EC-4F3A-B81E-7A84A8CE03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6D5FD-1958-4303-8562-FB152E45FE54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C424C-31EC-4F3A-B81E-7A84A8CE03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6D5FD-1958-4303-8562-FB152E45FE54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C424C-31EC-4F3A-B81E-7A84A8CE03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6D5FD-1958-4303-8562-FB152E45FE54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C424C-31EC-4F3A-B81E-7A84A8CE03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6D5FD-1958-4303-8562-FB152E45FE54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C424C-31EC-4F3A-B81E-7A84A8CE03B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호산나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u vejo o Rei da Glór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0"/>
            <a:ext cx="5112568" cy="476672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Eu vejo o Rei da Glória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980728"/>
            <a:ext cx="9505056" cy="5112568"/>
          </a:xfrm>
        </p:spPr>
        <p:txBody>
          <a:bodyPr numCol="2"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vejo o Rei da glória vindo com o Seu poder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Terra vai estremecer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vejo Sua graça os pecados perdoar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Terra vai então cantar</a:t>
            </a:r>
          </a:p>
          <a:p>
            <a:pPr algn="l"/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Hosana, Hosana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Hosana nas alturas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Hosana, Hosana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Hosana nas alturas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vejo um povo eleito assumindo o seu lugar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 sua fé compartilhar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vejo o avivamento quando o Teu povo orar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Te buscar E Te buscar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Ponte</a:t>
            </a: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Limpa o meu coração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Abre os meus olhos pra que eu possa ver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 o amor que tens por mim Te amo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Quero ser igual a Ti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Tudo o que sou é pra Teu louvor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Pois Contigo vou viver pra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sempre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116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Eu vejo o Rei da Glória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 vejo o Rei da Glória</dc:title>
  <dc:creator>mary</dc:creator>
  <cp:lastModifiedBy>mary</cp:lastModifiedBy>
  <cp:revision>9</cp:revision>
  <dcterms:created xsi:type="dcterms:W3CDTF">2023-05-05T20:11:17Z</dcterms:created>
  <dcterms:modified xsi:type="dcterms:W3CDTF">2023-05-12T16:17:05Z</dcterms:modified>
</cp:coreProperties>
</file>