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A2625-981D-4ABD-A1A2-0FF40E55E547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65AE-EFDC-4E05-9B64-9B007B97D6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A2625-981D-4ABD-A1A2-0FF40E55E547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65AE-EFDC-4E05-9B64-9B007B97D6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A2625-981D-4ABD-A1A2-0FF40E55E547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65AE-EFDC-4E05-9B64-9B007B97D6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A2625-981D-4ABD-A1A2-0FF40E55E547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65AE-EFDC-4E05-9B64-9B007B97D6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A2625-981D-4ABD-A1A2-0FF40E55E547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65AE-EFDC-4E05-9B64-9B007B97D6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A2625-981D-4ABD-A1A2-0FF40E55E547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65AE-EFDC-4E05-9B64-9B007B97D6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A2625-981D-4ABD-A1A2-0FF40E55E547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65AE-EFDC-4E05-9B64-9B007B97D6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A2625-981D-4ABD-A1A2-0FF40E55E547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65AE-EFDC-4E05-9B64-9B007B97D6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A2625-981D-4ABD-A1A2-0FF40E55E547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65AE-EFDC-4E05-9B64-9B007B97D6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A2625-981D-4ABD-A1A2-0FF40E55E547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65AE-EFDC-4E05-9B64-9B007B97D6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A2625-981D-4ABD-A1A2-0FF40E55E547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65AE-EFDC-4E05-9B64-9B007B97D6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A2625-981D-4ABD-A1A2-0FF40E55E547}" type="datetimeFigureOut">
              <a:rPr lang="en-US" smtClean="0"/>
              <a:pPr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C65AE-EFDC-4E05-9B64-9B007B97D6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호산나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n mong được xem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4752528" cy="434479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Con mong được xem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323528" y="548680"/>
            <a:ext cx="5976664" cy="630932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vi-VN" sz="1600" b="1" dirty="0" smtClean="0"/>
              <a:t>Con mong được xem Vua hiển vinh</a:t>
            </a:r>
          </a:p>
          <a:p>
            <a:r>
              <a:rPr lang="vi-VN" sz="1600" b="1" dirty="0" smtClean="0"/>
              <a:t>Nơi thiên cung rạng soi khắp chốn. </a:t>
            </a:r>
          </a:p>
          <a:p>
            <a:r>
              <a:rPr lang="vi-VN" sz="1600" b="1" dirty="0" smtClean="0"/>
              <a:t>Kìa khắp dương trần nguyện tán dương Ngài</a:t>
            </a:r>
          </a:p>
          <a:p>
            <a:r>
              <a:rPr lang="vi-VN" sz="1600" b="1" dirty="0" smtClean="0"/>
              <a:t>Yêu thương và nhân ái Chúa Cha</a:t>
            </a:r>
          </a:p>
          <a:p>
            <a:r>
              <a:rPr lang="vi-VN" sz="1600" b="1" dirty="0" smtClean="0"/>
              <a:t>Xóa hết những tội ô nhơ nhớp</a:t>
            </a:r>
          </a:p>
          <a:p>
            <a:r>
              <a:rPr lang="vi-VN" sz="1600" b="1" dirty="0" smtClean="0"/>
              <a:t>Nguyện hát khen Ngài Lòng biết ơn Cha</a:t>
            </a:r>
          </a:p>
          <a:p>
            <a:endParaRPr lang="vi-VN" sz="1600" b="1" dirty="0" smtClean="0"/>
          </a:p>
          <a:p>
            <a:r>
              <a:rPr lang="vi-VN" sz="1600" b="1" dirty="0" smtClean="0">
                <a:solidFill>
                  <a:srgbClr val="FF0000"/>
                </a:solidFill>
              </a:rPr>
              <a:t>Chorus: </a:t>
            </a:r>
          </a:p>
          <a:p>
            <a:r>
              <a:rPr lang="vi-VN" sz="1600" b="1" dirty="0" smtClean="0">
                <a:solidFill>
                  <a:srgbClr val="FF0000"/>
                </a:solidFill>
              </a:rPr>
              <a:t>Hosanna Hosanna Hosanna hiển vinh danh Ngài</a:t>
            </a:r>
          </a:p>
          <a:p>
            <a:r>
              <a:rPr lang="vi-VN" sz="1600" b="1" dirty="0" smtClean="0">
                <a:solidFill>
                  <a:srgbClr val="FF0000"/>
                </a:solidFill>
              </a:rPr>
              <a:t>Hosanna Hosanna Hosanna trên trời cao đời đời</a:t>
            </a:r>
          </a:p>
          <a:p>
            <a:endParaRPr lang="vi-VN" sz="1600" b="1" dirty="0" smtClean="0"/>
          </a:p>
          <a:p>
            <a:r>
              <a:rPr lang="vi-VN" sz="1600" b="1" dirty="0" smtClean="0"/>
              <a:t>Cha ơi lòng con luôn khát khao</a:t>
            </a:r>
          </a:p>
          <a:p>
            <a:r>
              <a:rPr lang="vi-VN" sz="1600" b="1" dirty="0" smtClean="0"/>
              <a:t>Xem muôn muôn người tôn danh Chúa, </a:t>
            </a:r>
          </a:p>
          <a:p>
            <a:r>
              <a:rPr lang="vi-VN" sz="1600" b="1" dirty="0" smtClean="0"/>
              <a:t>Trọn với tâm hồn Trọn với đức tin</a:t>
            </a:r>
          </a:p>
          <a:p>
            <a:r>
              <a:rPr lang="vi-VN" sz="1600" b="1" dirty="0" smtClean="0"/>
              <a:t>Con mong được xem cơn phấn hưng</a:t>
            </a:r>
          </a:p>
          <a:p>
            <a:r>
              <a:rPr lang="vi-VN" sz="1600" b="1" dirty="0" smtClean="0"/>
              <a:t>Khi con đêm ngày luôn khẩn cầu. </a:t>
            </a:r>
          </a:p>
          <a:p>
            <a:r>
              <a:rPr lang="vi-VN" sz="1600" b="1" dirty="0" smtClean="0"/>
              <a:t>Con cúi xin Ngài. Con vẫn khát khao</a:t>
            </a:r>
          </a:p>
          <a:p>
            <a:endParaRPr lang="vi-VN" sz="1600" b="1" dirty="0" smtClean="0"/>
          </a:p>
          <a:p>
            <a:r>
              <a:rPr lang="vi-VN" sz="1600" b="1" dirty="0" smtClean="0"/>
              <a:t>Bridge: </a:t>
            </a:r>
          </a:p>
          <a:p>
            <a:r>
              <a:rPr lang="vi-VN" sz="1600" b="1" dirty="0" smtClean="0"/>
              <a:t>Cất đi nỗi ô nhơ tâm hồn</a:t>
            </a:r>
          </a:p>
          <a:p>
            <a:r>
              <a:rPr lang="vi-VN" sz="1600" b="1" dirty="0" smtClean="0"/>
              <a:t>Mở tâm con hôm nay nhìn xem biết bao điều. </a:t>
            </a:r>
          </a:p>
          <a:p>
            <a:r>
              <a:rPr lang="vi-VN" sz="1600" b="1" dirty="0" smtClean="0"/>
              <a:t>Giúp con yêu thương như chính Ngài đã phó thân</a:t>
            </a:r>
          </a:p>
          <a:p>
            <a:r>
              <a:rPr lang="vi-VN" sz="1600" b="1" dirty="0" smtClean="0"/>
              <a:t>Khiến con dấn thân như Jesus</a:t>
            </a:r>
          </a:p>
          <a:p>
            <a:r>
              <a:rPr lang="vi-VN" sz="1600" b="1" dirty="0" smtClean="0"/>
              <a:t>Hiến dâng Cha mọi điều vì danh Chúa muôn đời</a:t>
            </a:r>
          </a:p>
          <a:p>
            <a:r>
              <a:rPr lang="vi-VN" sz="1600" b="1" dirty="0" smtClean="0"/>
              <a:t>Dắt con nơi dương gian đến trong Thiên Quốc muôn đời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170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Con mong được xem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 mong được xem</dc:title>
  <dc:creator>mary</dc:creator>
  <cp:lastModifiedBy>mary</cp:lastModifiedBy>
  <cp:revision>8</cp:revision>
  <dcterms:created xsi:type="dcterms:W3CDTF">2023-05-05T20:50:18Z</dcterms:created>
  <dcterms:modified xsi:type="dcterms:W3CDTF">2023-05-11T23:18:45Z</dcterms:modified>
</cp:coreProperties>
</file>