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E4D4F-DD4D-4571-83FE-610E3F7F32C1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77E9-3319-4598-A689-3AA5D530C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E4D4F-DD4D-4571-83FE-610E3F7F32C1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77E9-3319-4598-A689-3AA5D530C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E4D4F-DD4D-4571-83FE-610E3F7F32C1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77E9-3319-4598-A689-3AA5D530C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E4D4F-DD4D-4571-83FE-610E3F7F32C1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77E9-3319-4598-A689-3AA5D530C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E4D4F-DD4D-4571-83FE-610E3F7F32C1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77E9-3319-4598-A689-3AA5D530C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E4D4F-DD4D-4571-83FE-610E3F7F32C1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77E9-3319-4598-A689-3AA5D530C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E4D4F-DD4D-4571-83FE-610E3F7F32C1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77E9-3319-4598-A689-3AA5D530C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E4D4F-DD4D-4571-83FE-610E3F7F32C1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77E9-3319-4598-A689-3AA5D530C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E4D4F-DD4D-4571-83FE-610E3F7F32C1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77E9-3319-4598-A689-3AA5D530C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E4D4F-DD4D-4571-83FE-610E3F7F32C1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77E9-3319-4598-A689-3AA5D530C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E4D4F-DD4D-4571-83FE-610E3F7F32C1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477E9-3319-4598-A689-3AA5D530C1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E4D4F-DD4D-4571-83FE-610E3F7F32C1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477E9-3319-4598-A689-3AA5D530C1A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 đầu hà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456384" cy="4344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vi-VN" b="1" dirty="0" smtClean="0"/>
              <a:t>Con </a:t>
            </a:r>
            <a:r>
              <a:rPr lang="vi-VN" b="1" dirty="0"/>
              <a:t>đầu hàng</a:t>
            </a: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20688"/>
            <a:ext cx="7056784" cy="4536504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Đến với Chúa hết tâm hồn dâng lên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nầy tất cả đời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nguyện hiến dâng lên Ngài.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nơi đây bởi nhân từ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cứu vớt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giữa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những buồn đau đắng cay thất vọng.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nguyện suy phục.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Xin ơn Cha làm mới tâm hồn con hôm nay,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khát khao Ngài luôn, lòng khát khao danh Ngài.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Nguyện đưa tay lên vỡ tan lòng biết chắc Chúa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phán cho đời con dắt đưa con về. phán cho đời con dắt đưa con về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Con nguyện suy phục! con nguyện suy phục.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Con </a:t>
            </a:r>
            <a:r>
              <a:rPr lang="vi-VN" sz="1600" b="1" dirty="0" smtClean="0">
                <a:solidFill>
                  <a:srgbClr val="FF0000"/>
                </a:solidFill>
              </a:rPr>
              <a:t>muốn được biết Chúa hơn con muốn được nếm ơn Ngài 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Gió thổi lên từ trời Chúa Giê-xu truyền lời.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ban đường Ngài lối đi thuộc về Chúa luôn.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Giống bão phong từ trời khuấy lên trong giờ này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dắt đưa con bước theo đường Ngài chẳng thôi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160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Con đầu hàng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Con đầu hàng </dc:title>
  <dc:creator>mary</dc:creator>
  <cp:lastModifiedBy>mary</cp:lastModifiedBy>
  <cp:revision>9</cp:revision>
  <dcterms:created xsi:type="dcterms:W3CDTF">2020-07-12T22:12:48Z</dcterms:created>
  <dcterms:modified xsi:type="dcterms:W3CDTF">2023-05-04T16:17:42Z</dcterms:modified>
</cp:coreProperties>
</file>