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4DA8A-2C72-4ADE-9E36-5BB69B5A4F26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99C77-D402-4143-A5EE-5BEC15EF4B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今主をあがめ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722511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Come </a:t>
            </a:r>
            <a:r>
              <a:rPr lang="ja-JP" altLang="en-US" b="1"/>
              <a:t>今主をあがめて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4464496" cy="3672408"/>
          </a:xfrm>
        </p:spPr>
        <p:txBody>
          <a:bodyPr>
            <a:normAutofit lnSpcReduction="10000"/>
          </a:bodyPr>
          <a:lstStyle/>
          <a:p>
            <a:pPr algn="l" fontAlgn="base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 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主をあがめ</a:t>
            </a:r>
            <a:b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 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心ささげ</a:t>
            </a:r>
            <a:b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ありのまま主を</a:t>
            </a:r>
            <a:b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  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</a:t>
            </a: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あ来てたたえよ　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altLang="ja-JP" sz="2400" b="1" dirty="0" smtClean="0">
                <a:solidFill>
                  <a:srgbClr val="FF0000"/>
                </a:solidFill>
              </a:rPr>
              <a:t>Ref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algn="l" fontAlgn="base"/>
            <a:r>
              <a:rPr lang="ja-JP" altLang="en-US" sz="2400" b="1" smtClean="0">
                <a:solidFill>
                  <a:srgbClr val="FF0000"/>
                </a:solidFill>
              </a:rPr>
              <a:t>来</a:t>
            </a:r>
            <a:r>
              <a:rPr lang="ja-JP" altLang="en-US" sz="2400" b="1" smtClean="0">
                <a:solidFill>
                  <a:srgbClr val="FF0000"/>
                </a:solidFill>
              </a:rPr>
              <a:t>たる日にすべてのも</a:t>
            </a:r>
            <a:r>
              <a:rPr lang="ja-JP" altLang="en-US" sz="2400" b="1" smtClean="0">
                <a:solidFill>
                  <a:srgbClr val="FF0000"/>
                </a:solidFill>
              </a:rPr>
              <a:t>の                 主</a:t>
            </a:r>
            <a:r>
              <a:rPr lang="ja-JP" altLang="en-US" sz="2400" b="1" smtClean="0">
                <a:solidFill>
                  <a:srgbClr val="FF0000"/>
                </a:solidFill>
              </a:rPr>
              <a:t>イエスを拝する</a:t>
            </a:r>
            <a:br>
              <a:rPr lang="ja-JP" altLang="en-US" sz="2400" b="1" smtClean="0">
                <a:solidFill>
                  <a:srgbClr val="FF0000"/>
                </a:solidFill>
              </a:rPr>
            </a:br>
            <a:r>
              <a:rPr lang="ja-JP" altLang="en-US" sz="2400" b="1" smtClean="0">
                <a:solidFill>
                  <a:srgbClr val="FF0000"/>
                </a:solidFill>
              </a:rPr>
              <a:t>今主をあがめるも</a:t>
            </a:r>
            <a:r>
              <a:rPr lang="ja-JP" altLang="en-US" sz="2400" b="1" smtClean="0">
                <a:solidFill>
                  <a:srgbClr val="FF0000"/>
                </a:solidFill>
              </a:rPr>
              <a:t>の                          </a:t>
            </a:r>
            <a:r>
              <a:rPr lang="ja-JP" altLang="en-US" sz="2400" b="1" smtClean="0">
                <a:solidFill>
                  <a:srgbClr val="FF0000"/>
                </a:solidFill>
              </a:rPr>
              <a:t>な</a:t>
            </a:r>
            <a:r>
              <a:rPr lang="ja-JP" altLang="en-US" sz="2400" b="1" smtClean="0">
                <a:solidFill>
                  <a:srgbClr val="FF0000"/>
                </a:solidFill>
              </a:rPr>
              <a:t>んと</a:t>
            </a:r>
            <a:r>
              <a:rPr lang="ko-KR" altLang="en-US" sz="2400" b="1" smtClean="0">
                <a:solidFill>
                  <a:srgbClr val="FF0000"/>
                </a:solidFill>
              </a:rPr>
              <a:t>幸</a:t>
            </a:r>
            <a:r>
              <a:rPr lang="ja-JP" altLang="en-US" sz="2400" b="1" smtClean="0">
                <a:solidFill>
                  <a:srgbClr val="FF0000"/>
                </a:solidFill>
              </a:rPr>
              <a:t>い</a:t>
            </a:r>
            <a:r>
              <a:rPr lang="ja-JP" altLang="en-US" sz="2400" b="1" smtClean="0">
                <a:solidFill>
                  <a:srgbClr val="FF0000"/>
                </a:solidFill>
              </a:rPr>
              <a:t>  </a:t>
            </a:r>
            <a:r>
              <a:rPr lang="ja-JP" altLang="en-US" sz="2400" b="1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Come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Come 今主をあがめて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Come 今主をあがめて </dc:title>
  <dc:creator>mary</dc:creator>
  <cp:lastModifiedBy>mary</cp:lastModifiedBy>
  <cp:revision>12</cp:revision>
  <dcterms:created xsi:type="dcterms:W3CDTF">2023-05-23T21:14:52Z</dcterms:created>
  <dcterms:modified xsi:type="dcterms:W3CDTF">2023-05-24T19:33:25Z</dcterms:modified>
</cp:coreProperties>
</file>