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58" d="100"/>
          <a:sy n="58" d="100"/>
        </p:scale>
        <p:origin x="-8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0661-1E9F-4EA6-A9C2-3DD9F4EB6228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6DB2-5282-45CE-85B7-7833EC7FE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0661-1E9F-4EA6-A9C2-3DD9F4EB6228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6DB2-5282-45CE-85B7-7833EC7FE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0661-1E9F-4EA6-A9C2-3DD9F4EB6228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6DB2-5282-45CE-85B7-7833EC7FE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0661-1E9F-4EA6-A9C2-3DD9F4EB6228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6DB2-5282-45CE-85B7-7833EC7FE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0661-1E9F-4EA6-A9C2-3DD9F4EB6228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6DB2-5282-45CE-85B7-7833EC7FE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0661-1E9F-4EA6-A9C2-3DD9F4EB6228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6DB2-5282-45CE-85B7-7833EC7FE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0661-1E9F-4EA6-A9C2-3DD9F4EB6228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6DB2-5282-45CE-85B7-7833EC7FE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0661-1E9F-4EA6-A9C2-3DD9F4EB6228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6DB2-5282-45CE-85B7-7833EC7FE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0661-1E9F-4EA6-A9C2-3DD9F4EB6228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6DB2-5282-45CE-85B7-7833EC7FE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0661-1E9F-4EA6-A9C2-3DD9F4EB6228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6DB2-5282-45CE-85B7-7833EC7FE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0661-1E9F-4EA6-A9C2-3DD9F4EB6228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6DB2-5282-45CE-85B7-7833EC7FE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E0661-1E9F-4EA6-A9C2-3DD9F4EB6228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76DB2-5282-45CE-85B7-7833EC7FEE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한 분 만으로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rystus Wystarczy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112568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Chrystus</a:t>
            </a:r>
            <a:r>
              <a:rPr lang="en-US" b="1" dirty="0" smtClean="0"/>
              <a:t> </a:t>
            </a:r>
            <a:r>
              <a:rPr lang="en-US" b="1" dirty="0" err="1"/>
              <a:t>Wystarczy</a:t>
            </a:r>
            <a:r>
              <a:rPr lang="en-US" b="1" dirty="0"/>
              <a:t> </a:t>
            </a:r>
            <a:r>
              <a:rPr lang="en-US" b="1" dirty="0" smtClean="0"/>
              <a:t>Mi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836712"/>
            <a:ext cx="7056784" cy="4653136"/>
          </a:xfrm>
        </p:spPr>
        <p:txBody>
          <a:bodyPr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Chrystus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mój Pan i tylko Jego wielbię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Choćby wszystko dał mi świat, tylko w Bogu szczęście mam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Przez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wsz ystkie dni, chcę śpiewać Ci,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cofnę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się zbaw iłeś mnie.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Refren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Chrystus wystarczy mi, Chystus wystarczy mi 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Wszystko czego chcę jest w Tobie, Wszystko czego </a:t>
            </a:r>
            <a:r>
              <a:rPr lang="pl-PL" sz="1800" b="1" dirty="0" smtClean="0">
                <a:solidFill>
                  <a:srgbClr val="FF0000"/>
                </a:solidFill>
              </a:rPr>
              <a:t>chcę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Chrystus wszystkim jest Zbawieniem i radością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nadzieja spełni się Bo niebo to nasz dom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Przez wszystkie dni chcę śpiewać Ci Ty jesteś Tym którego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uwielbiam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Przejście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Postano wiłem, iść za Jezu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cofnę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się,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cofnę się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Postano wiłem, iść za Jezu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cofnę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się</a:t>
            </a:r>
            <a:r>
              <a:rPr lang="pl-PL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pl-PL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cofnę się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 świat jest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 mną a krzyż przede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mną, nie cofnę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cofnę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się.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świat jest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 mną a krzyż przede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mną, nie cofnę się,nie cofnę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się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148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Chrystus Wystarczy Mi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Chrystus Wystarczy Mi </dc:title>
  <dc:creator>mary</dc:creator>
  <cp:lastModifiedBy>mary</cp:lastModifiedBy>
  <cp:revision>15</cp:revision>
  <dcterms:created xsi:type="dcterms:W3CDTF">2023-05-12T20:52:21Z</dcterms:created>
  <dcterms:modified xsi:type="dcterms:W3CDTF">2023-05-15T01:06:15Z</dcterms:modified>
</cp:coreProperties>
</file>