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8BDAB-D883-4F31-B2BE-21546C336D41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063C-F689-4E1C-9634-7AC95B3EC2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Trọn Là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Christ </a:t>
            </a:r>
            <a:r>
              <a:rPr lang="en-US" b="1" dirty="0" err="1" smtClean="0"/>
              <a:t>Trọn</a:t>
            </a:r>
            <a:r>
              <a:rPr lang="en-US" b="1" dirty="0" smtClean="0"/>
              <a:t> </a:t>
            </a:r>
            <a:r>
              <a:rPr lang="en-US" b="1" dirty="0" err="1" smtClean="0"/>
              <a:t>Lành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9793088" cy="494610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vua đời con trọn trái tim kính yêu dâng Ngài.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Tại dương thế không ai như Chúa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làm thỏa vui trái tim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Khó nguy trong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Hồn con ca khen Sẽ không bỏ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cuộc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Tự do trong Cha . 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Chorus: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Chúa nhu cầu của tâm con Chúa có Ngài thỏa vui thay.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Tất cả muôn điều duy có trong Ngài. Chúa chính nhu cầu con. 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2.Cha muôn nhu cầu con, nguồn cứu ân với bao vui mừng.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Nguồn cậy trông không sao tàn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phai.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Cha nên yên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Bão giông giăng đầy hồn con ca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khen,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ngự trong đời nguyện vinh danh Ngài mãi thôi. 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này tin quyết bước cùng với Chúa Jesus Không quay trở lại. Không vương lối cũ.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này tin quyết bước cùng với Chúa Jesus Không quay trở lại. Chẳng vương cuộc đời.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tự Cha phía trước. Và thế gian xa dần.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quay trở lại. Không vương lối cũ.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tự Cha phía trước. Và thế gian xa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dần. Không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quay trở lại. Chẳng vương cuộc đời.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 Trọn Lành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 Trọn Lành</dc:title>
  <dc:creator>mary</dc:creator>
  <cp:lastModifiedBy>mary</cp:lastModifiedBy>
  <cp:revision>10</cp:revision>
  <dcterms:created xsi:type="dcterms:W3CDTF">2023-05-16T14:30:41Z</dcterms:created>
  <dcterms:modified xsi:type="dcterms:W3CDTF">2023-05-17T16:05:11Z</dcterms:modified>
</cp:coreProperties>
</file>