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29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39857-E058-41A7-8652-CEAE3E1035D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40E8-20A5-471D-B895-4CCDAAD00B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Seul Me Suff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680520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Christ </a:t>
            </a:r>
            <a:r>
              <a:rPr lang="en-US" b="1" dirty="0" err="1"/>
              <a:t>Seul</a:t>
            </a:r>
            <a:r>
              <a:rPr lang="en-US" b="1" dirty="0"/>
              <a:t> Me </a:t>
            </a:r>
            <a:r>
              <a:rPr lang="en-US" b="1" dirty="0" err="1"/>
              <a:t>Suffit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5040560" cy="5040560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Christ est tout pour moi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Il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ma récompense,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il n'y a rien dans ce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monde Qui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puisse me satisfaire.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Même dans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l'épreuve, Mon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âme chante.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pour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toujours, Il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m'a sauvé.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Christ seul me suffit,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Christ seul me suffit.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Tout ce dont j'ai besoin est en toi,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Tout ce dont j'ai besoin.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Christ est mon Seigneur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joie de mon salut,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cet espoir est sans fin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ciel est ma demeure.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Même dans l'orage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Mon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âme chante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est là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À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soit la gloire.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mon cœur, j'ai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choisi De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suivre Jésus.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pour toujours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Oui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pour toujours.(x2)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croix devant moi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Le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monde derrière moi.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pour toujours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Oui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pour toujours.(x2)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157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Christ Seul Me Suffit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Christ Seul Me Suffit </dc:title>
  <dc:creator>mary</dc:creator>
  <cp:lastModifiedBy>mary</cp:lastModifiedBy>
  <cp:revision>8</cp:revision>
  <dcterms:created xsi:type="dcterms:W3CDTF">2023-05-12T20:39:02Z</dcterms:created>
  <dcterms:modified xsi:type="dcterms:W3CDTF">2023-05-16T17:12:49Z</dcterms:modified>
</cp:coreProperties>
</file>