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48054-398F-4B24-8786-ECDB660A8905}" type="datetimeFigureOut">
              <a:rPr lang="en-US" smtClean="0"/>
              <a:pPr/>
              <a:t>5/26/2023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FE714-C088-4504-BB93-15F4A071CE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48054-398F-4B24-8786-ECDB660A8905}" type="datetimeFigureOut">
              <a:rPr lang="en-US" smtClean="0"/>
              <a:pPr/>
              <a:t>5/26/2023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FE714-C088-4504-BB93-15F4A071CE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48054-398F-4B24-8786-ECDB660A8905}" type="datetimeFigureOut">
              <a:rPr lang="en-US" smtClean="0"/>
              <a:pPr/>
              <a:t>5/26/2023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FE714-C088-4504-BB93-15F4A071CE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48054-398F-4B24-8786-ECDB660A8905}" type="datetimeFigureOut">
              <a:rPr lang="en-US" smtClean="0"/>
              <a:pPr/>
              <a:t>5/26/2023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FE714-C088-4504-BB93-15F4A071CE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48054-398F-4B24-8786-ECDB660A8905}" type="datetimeFigureOut">
              <a:rPr lang="en-US" smtClean="0"/>
              <a:pPr/>
              <a:t>5/26/2023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FE714-C088-4504-BB93-15F4A071CE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48054-398F-4B24-8786-ECDB660A8905}" type="datetimeFigureOut">
              <a:rPr lang="en-US" smtClean="0"/>
              <a:pPr/>
              <a:t>5/26/2023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FE714-C088-4504-BB93-15F4A071CE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48054-398F-4B24-8786-ECDB660A8905}" type="datetimeFigureOut">
              <a:rPr lang="en-US" smtClean="0"/>
              <a:pPr/>
              <a:t>5/26/2023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FE714-C088-4504-BB93-15F4A071CE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48054-398F-4B24-8786-ECDB660A8905}" type="datetimeFigureOut">
              <a:rPr lang="en-US" smtClean="0"/>
              <a:pPr/>
              <a:t>5/26/2023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FE714-C088-4504-BB93-15F4A071CE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48054-398F-4B24-8786-ECDB660A8905}" type="datetimeFigureOut">
              <a:rPr lang="en-US" smtClean="0"/>
              <a:pPr/>
              <a:t>5/26/2023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FE714-C088-4504-BB93-15F4A071CE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48054-398F-4B24-8786-ECDB660A8905}" type="datetimeFigureOut">
              <a:rPr lang="en-US" smtClean="0"/>
              <a:pPr/>
              <a:t>5/26/2023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FE714-C088-4504-BB93-15F4A071CE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48054-398F-4B24-8786-ECDB660A8905}" type="datetimeFigureOut">
              <a:rPr lang="en-US" smtClean="0"/>
              <a:pPr/>
              <a:t>5/26/2023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FE714-C088-4504-BB93-15F4A071CE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148054-398F-4B24-8786-ECDB660A8905}" type="datetimeFigureOut">
              <a:rPr lang="en-US" smtClean="0"/>
              <a:pPr/>
              <a:t>5/26/2023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AFE714-C088-4504-BB93-15F4A071CEE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n Christ Alone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ỉ Mình J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3808" y="188640"/>
            <a:ext cx="3456384" cy="432047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Chỉ</a:t>
            </a:r>
            <a:r>
              <a:rPr lang="en-US" b="1" dirty="0" smtClean="0"/>
              <a:t> </a:t>
            </a:r>
            <a:r>
              <a:rPr lang="en-US" b="1" dirty="0" err="1" smtClean="0"/>
              <a:t>Mình</a:t>
            </a:r>
            <a:r>
              <a:rPr lang="en-US" b="1" dirty="0" smtClean="0"/>
              <a:t> Jesus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764704"/>
            <a:ext cx="8964488" cy="5832648"/>
          </a:xfrm>
        </p:spPr>
        <p:txBody>
          <a:bodyPr numCol="2">
            <a:noAutofit/>
          </a:bodyPr>
          <a:lstStyle/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Chỉ mình Giê-xu là nguồn cậy </a:t>
            </a:r>
            <a:r>
              <a:rPr lang="vi-VN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trông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Ánh sáng năng lực khúc ca tâm con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Ngài là trung tâm, Là nền vững chãi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Dẫu bao khô hạn bão giông không lay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Tình cao quý bấy, Thẳm sâu an bình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Sợ hãi chẳng còn, khốn nguy xa lìa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Ngài ban yên ninh, Ngài là tất cả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Vững an trên tình Chúa Giê-xu Christ</a:t>
            </a:r>
          </a:p>
          <a:p>
            <a:pPr algn="l"/>
            <a:endParaRPr lang="vi-V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Một mình Giê-xu, hình người vui gánh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Vốn thân Con Trời xuống nơi nhân gian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Là quà yêu thương, và nguồn công lý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Dẫu cho bao người nhiếc khinh chẳng màng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Rồi Giê-xu chết, ở trên thập hình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Dòng huyết tuôn rơi, Chúa hy sinh mình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Để tội tôi đây, nhờ Ngài chuộc lấy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Sống bởi duy Ngài đã chết thay tôi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Rồi Ngài được chôn, vào hậm mộ tối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Ánh sáng nay chịu tối tăm vây quanh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Vượt mọi vinh quang, vào ngày rực rỡ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Chúa đã sống lại phá tan mọi xiềng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Và Ngài đang đứng, đắc thắng ma quyền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Sự chết thối lui, trước tôi muôn phần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Bởi vì tôi nay, thuộc Giê-xu đây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Christ mua tôi bằng huyết báu của Ngài.</a:t>
            </a:r>
          </a:p>
          <a:p>
            <a:pPr algn="l"/>
            <a:endParaRPr lang="vi-V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Nương trên Giê-xu như tảng đá khối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Các chỗ đứng khác dường cát lún thôi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Thật bao nơi kia giống như sa bồi</a:t>
            </a:r>
          </a:p>
          <a:p>
            <a:pPr algn="l"/>
            <a:endParaRPr lang="vi-V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Chẳng tội xưa mang, chẳng sợ sự chết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Ấy do năng quyền Christ trong tôi nay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Từ ngày sinh ra, tận ngày chung kết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Sống duy bởi vì ý Cha ban thôi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Chẳng phải quyền thế, chẳng do con người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Chẳng có phương chi, kéo tôi xa Ngài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Rồi ngày quang lâm, Ngài gọi tôi đến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Đứng trên năng quyền Chúa tôi vinh quang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305</Words>
  <Application>Microsoft Office PowerPoint</Application>
  <PresentationFormat>On-screen Show (4:3)</PresentationFormat>
  <Paragraphs>46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Chỉ Mình Jesus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Chỉ Mình Jesus</dc:title>
  <dc:creator>mary</dc:creator>
  <cp:lastModifiedBy>mary</cp:lastModifiedBy>
  <cp:revision>7</cp:revision>
  <dcterms:created xsi:type="dcterms:W3CDTF">2023-05-25T17:33:57Z</dcterms:created>
  <dcterms:modified xsi:type="dcterms:W3CDTF">2023-05-26T15:25:06Z</dcterms:modified>
</cp:coreProperties>
</file>