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EA9A-43EF-4D36-9C7D-73B1E6BDE9BC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7DC-6245-403D-AC63-DC98D77E4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EA9A-43EF-4D36-9C7D-73B1E6BDE9BC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7DC-6245-403D-AC63-DC98D77E4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EA9A-43EF-4D36-9C7D-73B1E6BDE9BC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7DC-6245-403D-AC63-DC98D77E4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EA9A-43EF-4D36-9C7D-73B1E6BDE9BC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7DC-6245-403D-AC63-DC98D77E4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EA9A-43EF-4D36-9C7D-73B1E6BDE9BC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7DC-6245-403D-AC63-DC98D77E4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EA9A-43EF-4D36-9C7D-73B1E6BDE9BC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7DC-6245-403D-AC63-DC98D77E4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EA9A-43EF-4D36-9C7D-73B1E6BDE9BC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7DC-6245-403D-AC63-DC98D77E4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EA9A-43EF-4D36-9C7D-73B1E6BDE9BC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7DC-6245-403D-AC63-DC98D77E4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EA9A-43EF-4D36-9C7D-73B1E6BDE9BC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7DC-6245-403D-AC63-DC98D77E4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EA9A-43EF-4D36-9C7D-73B1E6BDE9BC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7DC-6245-403D-AC63-DC98D77E4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EA9A-43EF-4D36-9C7D-73B1E6BDE9BC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7DC-6245-403D-AC63-DC98D77E4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1EA9A-43EF-4D36-9C7D-73B1E6BDE9BC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787DC-6245-403D-AC63-DC98D77E46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私たちの 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168352" cy="605879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私</a:t>
            </a:r>
            <a:r>
              <a:rPr lang="ja-JP" altLang="en-US" b="1"/>
              <a:t>たちの </a:t>
            </a:r>
            <a:r>
              <a:rPr lang="ko-KR" altLang="en-US" b="1"/>
              <a:t>神</a:t>
            </a:r>
            <a:br>
              <a:rPr lang="ko-KR" altLang="en-US" b="1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1628800"/>
            <a:ext cx="66247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水をぶどう酒にし 目を開けたのは　あなただけ 他にいない</a:t>
            </a:r>
          </a:p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やみを照らして よみがえらせる　あなただけ 他にいない</a:t>
            </a:r>
          </a:p>
          <a:p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Mizu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budoshu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o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aketa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Anata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dake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hoka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inai</a:t>
            </a: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Yami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terashite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yomigae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raseru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Anata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dake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hoka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inai</a:t>
            </a: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ja-JP" altLang="en-US" b="1" smtClean="0">
                <a:solidFill>
                  <a:srgbClr val="FF0000"/>
                </a:solidFill>
              </a:rPr>
              <a:t>何よりも偉大な主 いと高きわが主イエス</a:t>
            </a:r>
          </a:p>
          <a:p>
            <a:r>
              <a:rPr lang="ja-JP" altLang="en-US" b="1" smtClean="0">
                <a:solidFill>
                  <a:srgbClr val="FF0000"/>
                </a:solidFill>
              </a:rPr>
              <a:t>いやし主 力ある わが神</a:t>
            </a:r>
          </a:p>
          <a:p>
            <a:r>
              <a:rPr lang="en-US" altLang="ja-JP" b="1" dirty="0" err="1" smtClean="0">
                <a:solidFill>
                  <a:srgbClr val="FF0000"/>
                </a:solidFill>
              </a:rPr>
              <a:t>Nani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yori</a:t>
            </a:r>
            <a:r>
              <a:rPr lang="en-US" altLang="ja-JP" b="1" dirty="0" smtClean="0">
                <a:solidFill>
                  <a:srgbClr val="FF0000"/>
                </a:solidFill>
              </a:rPr>
              <a:t> mo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idaina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Shu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ito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takaki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waga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Shu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Iesu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lang="en-US" altLang="ja-JP" b="1" dirty="0" err="1" smtClean="0">
                <a:solidFill>
                  <a:srgbClr val="FF0000"/>
                </a:solidFill>
              </a:rPr>
              <a:t>Iyashi-nushi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chikara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aru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waga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Kami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主が私の味方であれば 敵対できるものはいない</a:t>
            </a:r>
          </a:p>
          <a:p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watashi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mikata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areba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tekitai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dekiru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mono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inai</a:t>
            </a: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私たちの 神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私たちの 神 </dc:title>
  <dc:creator>mary</dc:creator>
  <cp:lastModifiedBy>mary</cp:lastModifiedBy>
  <cp:revision>11</cp:revision>
  <dcterms:created xsi:type="dcterms:W3CDTF">2023-04-15T23:46:48Z</dcterms:created>
  <dcterms:modified xsi:type="dcterms:W3CDTF">2023-04-23T01:27:40Z</dcterms:modified>
</cp:coreProperties>
</file>