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D82FE-DC79-40B4-B8AE-DDE88BC84C34}" type="datetimeFigureOut">
              <a:rPr lang="en-US" smtClean="0"/>
              <a:pPr/>
              <a:t>4/21/2023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815CB-7931-4FED-8D4D-4B7704B25A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D82FE-DC79-40B4-B8AE-DDE88BC84C34}" type="datetimeFigureOut">
              <a:rPr lang="en-US" smtClean="0"/>
              <a:pPr/>
              <a:t>4/21/2023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815CB-7931-4FED-8D4D-4B7704B25A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D82FE-DC79-40B4-B8AE-DDE88BC84C34}" type="datetimeFigureOut">
              <a:rPr lang="en-US" smtClean="0"/>
              <a:pPr/>
              <a:t>4/21/2023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815CB-7931-4FED-8D4D-4B7704B25A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D82FE-DC79-40B4-B8AE-DDE88BC84C34}" type="datetimeFigureOut">
              <a:rPr lang="en-US" smtClean="0"/>
              <a:pPr/>
              <a:t>4/21/2023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815CB-7931-4FED-8D4D-4B7704B25A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D82FE-DC79-40B4-B8AE-DDE88BC84C34}" type="datetimeFigureOut">
              <a:rPr lang="en-US" smtClean="0"/>
              <a:pPr/>
              <a:t>4/21/2023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815CB-7931-4FED-8D4D-4B7704B25A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D82FE-DC79-40B4-B8AE-DDE88BC84C34}" type="datetimeFigureOut">
              <a:rPr lang="en-US" smtClean="0"/>
              <a:pPr/>
              <a:t>4/21/2023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815CB-7931-4FED-8D4D-4B7704B25A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D82FE-DC79-40B4-B8AE-DDE88BC84C34}" type="datetimeFigureOut">
              <a:rPr lang="en-US" smtClean="0"/>
              <a:pPr/>
              <a:t>4/21/2023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815CB-7931-4FED-8D4D-4B7704B25A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D82FE-DC79-40B4-B8AE-DDE88BC84C34}" type="datetimeFigureOut">
              <a:rPr lang="en-US" smtClean="0"/>
              <a:pPr/>
              <a:t>4/21/2023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815CB-7931-4FED-8D4D-4B7704B25A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D82FE-DC79-40B4-B8AE-DDE88BC84C34}" type="datetimeFigureOut">
              <a:rPr lang="en-US" smtClean="0"/>
              <a:pPr/>
              <a:t>4/21/2023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815CB-7931-4FED-8D4D-4B7704B25A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D82FE-DC79-40B4-B8AE-DDE88BC84C34}" type="datetimeFigureOut">
              <a:rPr lang="en-US" smtClean="0"/>
              <a:pPr/>
              <a:t>4/21/2023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815CB-7931-4FED-8D4D-4B7704B25A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D82FE-DC79-40B4-B8AE-DDE88BC84C34}" type="datetimeFigureOut">
              <a:rPr lang="en-US" smtClean="0"/>
              <a:pPr/>
              <a:t>4/21/2023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815CB-7931-4FED-8D4D-4B7704B25A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9D82FE-DC79-40B4-B8AE-DDE88BC84C34}" type="datetimeFigureOut">
              <a:rPr lang="en-US" smtClean="0"/>
              <a:pPr/>
              <a:t>4/21/2023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B815CB-7931-4FED-8D4D-4B7704B25A7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ur god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我們的神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47864" y="1"/>
            <a:ext cx="2376264" cy="548680"/>
          </a:xfrm>
        </p:spPr>
        <p:txBody>
          <a:bodyPr>
            <a:normAutofit fontScale="90000"/>
          </a:bodyPr>
          <a:lstStyle/>
          <a:p>
            <a:r>
              <a:rPr lang="en-US" altLang="ko-KR" b="1" dirty="0" smtClean="0"/>
              <a:t/>
            </a:r>
            <a:br>
              <a:rPr lang="en-US" altLang="ko-KR" b="1" dirty="0" smtClean="0"/>
            </a:br>
            <a:r>
              <a:rPr lang="ko-KR" altLang="en-US" b="1" dirty="0" smtClean="0"/>
              <a:t>我們的神</a:t>
            </a:r>
            <a:r>
              <a:rPr lang="ko-KR" altLang="en-US" b="1" dirty="0"/>
              <a:t/>
            </a:r>
            <a:br>
              <a:rPr lang="ko-KR" alt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692696"/>
            <a:ext cx="2664296" cy="4802088"/>
          </a:xfrm>
        </p:spPr>
        <p:txBody>
          <a:bodyPr>
            <a:noAutofit/>
          </a:bodyPr>
          <a:lstStyle/>
          <a:p>
            <a:pPr algn="l"/>
            <a:r>
              <a:rPr lang="zh-TW" alt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你將水變為美酒</a:t>
            </a:r>
          </a:p>
          <a:p>
            <a:pPr algn="l"/>
            <a:r>
              <a:rPr lang="zh-TW" alt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使盲眼重見光明</a:t>
            </a:r>
          </a:p>
          <a:p>
            <a:pPr algn="l"/>
            <a:r>
              <a:rPr lang="zh-TW" alt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無人能像你  無人像你</a:t>
            </a:r>
          </a:p>
          <a:p>
            <a:pPr algn="l"/>
            <a:endParaRPr lang="en-US" altLang="zh-TW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你榮光驅走黑暗</a:t>
            </a:r>
          </a:p>
          <a:p>
            <a:pPr algn="l"/>
            <a:r>
              <a:rPr lang="zh-TW" alt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賜華冠代替灰塵</a:t>
            </a:r>
          </a:p>
          <a:p>
            <a:pPr algn="l"/>
            <a:r>
              <a:rPr lang="zh-TW" alt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無人能像你 無人像你</a:t>
            </a:r>
          </a:p>
          <a:p>
            <a:pPr algn="l"/>
            <a:endParaRPr lang="zh-TW" alt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17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zh-TW" altLang="en-US" sz="1700" b="1" dirty="0" smtClean="0">
                <a:solidFill>
                  <a:srgbClr val="FF0000"/>
                </a:solidFill>
              </a:rPr>
              <a:t>我神最偉大 我神最剛強</a:t>
            </a:r>
          </a:p>
          <a:p>
            <a:pPr algn="l"/>
            <a:r>
              <a:rPr lang="zh-TW" altLang="en-US" sz="1700" b="1" dirty="0" smtClean="0">
                <a:solidFill>
                  <a:srgbClr val="FF0000"/>
                </a:solidFill>
              </a:rPr>
              <a:t>遠超過世上一切的君王</a:t>
            </a:r>
          </a:p>
          <a:p>
            <a:pPr algn="l"/>
            <a:r>
              <a:rPr lang="zh-TW" altLang="en-US" sz="1700" b="1" dirty="0" smtClean="0">
                <a:solidFill>
                  <a:srgbClr val="FF0000"/>
                </a:solidFill>
              </a:rPr>
              <a:t>你醫治我們 你滿有權能</a:t>
            </a:r>
          </a:p>
          <a:p>
            <a:pPr algn="l"/>
            <a:r>
              <a:rPr lang="en-US" altLang="zh-TW" sz="1700" b="1" dirty="0" smtClean="0">
                <a:solidFill>
                  <a:srgbClr val="FF0000"/>
                </a:solidFill>
              </a:rPr>
              <a:t>Our God Our God</a:t>
            </a:r>
          </a:p>
          <a:p>
            <a:pPr algn="l"/>
            <a:endParaRPr lang="en-US" altLang="zh-TW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</a:p>
          <a:p>
            <a:pPr algn="l"/>
            <a:r>
              <a:rPr lang="zh-TW" alt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若上帝幫助我們</a:t>
            </a:r>
          </a:p>
          <a:p>
            <a:pPr algn="l"/>
            <a:r>
              <a:rPr lang="zh-TW" alt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有誰能攔阻我們</a:t>
            </a:r>
          </a:p>
          <a:p>
            <a:pPr algn="l"/>
            <a:r>
              <a:rPr lang="zh-TW" alt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若上帝與我同行</a:t>
            </a:r>
          </a:p>
          <a:p>
            <a:pPr algn="l"/>
            <a:r>
              <a:rPr lang="zh-TW" alt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誰還能敵擋我們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110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我們的神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我們的神 </dc:title>
  <dc:creator>mary</dc:creator>
  <cp:lastModifiedBy>mary</cp:lastModifiedBy>
  <cp:revision>11</cp:revision>
  <dcterms:created xsi:type="dcterms:W3CDTF">2023-04-15T23:49:57Z</dcterms:created>
  <dcterms:modified xsi:type="dcterms:W3CDTF">2023-04-21T14:57:52Z</dcterms:modified>
</cp:coreProperties>
</file>