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3BB0-582D-4177-BB44-020CF09CF4EF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4B512-65FE-4D91-AD5F-EF362A32E3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叫べ全地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880320" cy="461863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/>
              <a:t> 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叫</a:t>
            </a:r>
            <a:r>
              <a:rPr lang="ja-JP" altLang="en-US" b="1"/>
              <a:t>べ</a:t>
            </a:r>
            <a:r>
              <a:rPr lang="ko-KR" altLang="en-US" b="1"/>
              <a:t>全地</a:t>
            </a:r>
            <a:r>
              <a:rPr lang="ja-JP" altLang="en-US" b="1"/>
              <a:t>よ</a:t>
            </a:r>
            <a:br>
              <a:rPr lang="ja-JP" altLang="en-US" b="1"/>
            </a:br>
            <a:r>
              <a:rPr lang="ja-JP" altLang="en-US" b="1"/>
              <a:t/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5256584" cy="4514056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我が主イエスよ　救いの君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主の愛たたえる　命の限り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砦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とりで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力　慰め主よ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我が霊　魂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たましい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あがめよ永遠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とわ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叫べ全地よ　歌え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主の力と栄光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山も海も震える　御名のとどろきに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喜べ　御手の業を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永遠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2000" b="1" smtClean="0">
                <a:solidFill>
                  <a:srgbClr val="FF0000"/>
                </a:solidFill>
              </a:rPr>
              <a:t>とわ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2000" b="1" smtClean="0">
                <a:solidFill>
                  <a:srgbClr val="FF0000"/>
                </a:solidFill>
              </a:rPr>
              <a:t>に愛し　仕える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全てに勝る　イエスの愛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叫べ全地よ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叫べ全地よ  </dc:title>
  <dc:creator>mary</dc:creator>
  <cp:lastModifiedBy>mary</cp:lastModifiedBy>
  <cp:revision>3</cp:revision>
  <dcterms:created xsi:type="dcterms:W3CDTF">2023-04-12T16:43:54Z</dcterms:created>
  <dcterms:modified xsi:type="dcterms:W3CDTF">2023-04-13T18:37:19Z</dcterms:modified>
</cp:coreProperties>
</file>