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2" d="100"/>
          <a:sy n="72" d="100"/>
        </p:scale>
        <p:origin x="-163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0937-2BE1-4F1F-A901-A794B1B62447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DBB4F-D880-4D15-BC8C-98E86C6142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偉大な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260648"/>
            <a:ext cx="2376264" cy="57849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偉大</a:t>
            </a:r>
            <a:r>
              <a:rPr lang="ja-JP" altLang="en-US" b="1"/>
              <a:t>な</a:t>
            </a:r>
            <a:r>
              <a:rPr lang="ko-KR" altLang="en-US" b="1"/>
              <a:t>主</a:t>
            </a:r>
            <a:br>
              <a:rPr lang="ko-KR" altLang="en-US" b="1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3168352" cy="473008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命と愛　光与える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希望与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癒し与える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偉大な主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サビ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注ぎ出します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心</a:t>
            </a:r>
            <a:r>
              <a:rPr lang="ja-JP" altLang="en-US" b="1" smtClean="0">
                <a:solidFill>
                  <a:srgbClr val="FF0000"/>
                </a:solidFill>
              </a:rPr>
              <a:t>から</a:t>
            </a:r>
            <a:r>
              <a:rPr lang="ja-JP" altLang="en-US" b="1" smtClean="0">
                <a:solidFill>
                  <a:srgbClr val="FF0000"/>
                </a:solidFill>
              </a:rPr>
              <a:t>の</a:t>
            </a:r>
            <a:r>
              <a:rPr lang="ja-JP" altLang="en-US" b="1" smtClean="0">
                <a:solidFill>
                  <a:srgbClr val="FF0000"/>
                </a:solidFill>
              </a:rPr>
              <a:t>賛美を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注ぎ出します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あなたにだけ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歌います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全ての国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は</a:t>
            </a:r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なたに叫びます　</a:t>
            </a:r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偉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大な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偉大な主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偉大な主 </dc:title>
  <dc:creator>mary</dc:creator>
  <cp:lastModifiedBy>mary</cp:lastModifiedBy>
  <cp:revision>8</cp:revision>
  <dcterms:created xsi:type="dcterms:W3CDTF">2023-04-01T22:51:43Z</dcterms:created>
  <dcterms:modified xsi:type="dcterms:W3CDTF">2023-04-03T16:55:49Z</dcterms:modified>
</cp:coreProperties>
</file>