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576F4-4159-44B2-96FD-76EDD0903B69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5DAB2-83B8-4DF5-B521-4DA34574E9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จ้าของเร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</a:t>
            </a:r>
            <a:r>
              <a:rPr lang="th-TH" b="1" dirty="0"/>
              <a:t>เจ้าของเรา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6400800" cy="444204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1.พระองค์ทรงความอัศจรรย์ มากมายสุดเกินจะบรรยาย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จะหาผู้ใดเปรียบ เหมือนพระองค์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2.ที่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ใดมืดมนทรงเป็นทาง พระองค์เปลี่ยนแปลงเราทั้งหลาย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จะหาผู้ใดเปรียบ เหมือนพระองค์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พระองค์ทรงเข้มแข็ง ยิ่งใหญ่กว่าสิ่งไหน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พระองค์อยู่เหนือทุกๆอย่างเกินผู้ใด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พระองค์ผู้รักษา ทรงเปี่ยมด้วย</a:t>
            </a:r>
            <a:r>
              <a:rPr lang="th-TH" sz="1800" b="1" dirty="0" smtClean="0">
                <a:solidFill>
                  <a:srgbClr val="FF0000"/>
                </a:solidFill>
              </a:rPr>
              <a:t>ฤทธา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</a:t>
            </a:r>
            <a:r>
              <a:rPr lang="th-TH" sz="1800" b="1" dirty="0" smtClean="0">
                <a:solidFill>
                  <a:srgbClr val="FF0000"/>
                </a:solidFill>
              </a:rPr>
              <a:t>เจ้า ของเรา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และถ้าพระเจ้าอยู่ข้างเรา จะมีผู้ใดหยุดยั้งเรา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และถ้าพระเจ้าอยู่ข้างเรา จะมีอะไรมา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ต้านทาน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84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พระเจ้าของเรา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พระเจ้าของเรา </dc:title>
  <dc:creator>mary</dc:creator>
  <cp:lastModifiedBy>mary</cp:lastModifiedBy>
  <cp:revision>5</cp:revision>
  <dcterms:created xsi:type="dcterms:W3CDTF">2023-04-16T01:03:51Z</dcterms:created>
  <dcterms:modified xsi:type="dcterms:W3CDTF">2023-04-17T17:38:38Z</dcterms:modified>
</cp:coreProperties>
</file>