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791A-7633-4463-ADE4-40A0C2391196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FAB5-DEFB-47E8-A39A-A523AAD292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जय होस्‌ तपाईंको येश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0"/>
            <a:ext cx="5029200" cy="609600"/>
          </a:xfrm>
        </p:spPr>
        <p:txBody>
          <a:bodyPr>
            <a:noAutofit/>
          </a:bodyPr>
          <a:lstStyle/>
          <a:p>
            <a:r>
              <a:rPr lang="hi-IN" sz="4000" b="1" dirty="0" smtClean="0"/>
              <a:t>जय होस्‌ तपाईंको येशू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6858000" cy="3657600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१.  जय होस्‌ तपाईंको, येशू गौरवमय पाउनुभो’ अनन्त मृत्युमा विजय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   चम्किलो स्वर्गदूतले ढुङ्गा पल्टाए, जहाँ तपाईंको लाश थियो, कात्रो मात्र थियो </a:t>
            </a: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को.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जय होस्‌ तपाईंको, येशू गौरवमय पाउनुभो’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अनन्त मृत्युमा विजय</a:t>
            </a: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२.  लौ जिउँदो येशू चिहानदेखि आई पाप र दुःख मेटाउँछन्‌ भेटी हामीलाई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   ख्रीष्टीय मण्डली गरोस्‌ प्रभुको जय जय, हटिगयो सबलाई मृत्यु कालको भय </a:t>
            </a: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३.  पूरो भरोसा राख्छौँ, तारणहार हे प्रतापी प्रभु, दिनुहोस्‌ गोहार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   जयवन्तभन्दा जयवन्त हामी सब बनौँ मृत्यु खोला तरी स्वर्गलोक पसौँ 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94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जय होस्‌ तपाईंको येशू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जय होस्‌ तपाईंको येशू गौरवमय पाउनुभो’ अनन्त nepal</dc:title>
  <dc:creator>FRONT</dc:creator>
  <cp:lastModifiedBy>FRONT</cp:lastModifiedBy>
  <cp:revision>11</cp:revision>
  <dcterms:created xsi:type="dcterms:W3CDTF">2024-12-04T18:07:59Z</dcterms:created>
  <dcterms:modified xsi:type="dcterms:W3CDTF">2024-12-06T23:29:05Z</dcterms:modified>
</cp:coreProperties>
</file>