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91D06-9B97-4FD3-B277-604DA223DCE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1CEF5-0497-4B0E-85BB-448ABBAD8C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حين أرى صليب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حين أرى صليب من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1124744"/>
            <a:ext cx="3592488" cy="4802088"/>
          </a:xfrm>
        </p:spPr>
        <p:txBody>
          <a:bodyPr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حين ارى صليب من قضى فا حاز الأنتصار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ربحي ارى خساره  وكل مجد الكون عار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يارب لاتسمح بأن افتخر إلا بالصليب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مكرساً نفسي وما املك للفادي الحبيب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راسه وكفه وجنبه وقدمه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سالت ينابيع الشفا والحب أيضاً مع دمه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اي دم زاك جرى كدمه الزاكي الثمين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واي تاج مثل تاج الشوك احيا العالمين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بما اكافي منقذي من سلطه الخطية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إلا بتكرسي له نفسي وكل قوتي</a:t>
            </a: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حين أرى صليب من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حين أرى صليب من</dc:title>
  <dc:creator>mary</dc:creator>
  <cp:lastModifiedBy>mary</cp:lastModifiedBy>
  <cp:revision>9</cp:revision>
  <dcterms:created xsi:type="dcterms:W3CDTF">2022-03-08T22:05:51Z</dcterms:created>
  <dcterms:modified xsi:type="dcterms:W3CDTF">2023-04-24T21:44:49Z</dcterms:modified>
</cp:coreProperties>
</file>