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7C283-AC22-4D9D-AD55-007BAB0768BD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DEE15-D06D-42DE-988C-DABC175F2D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7C283-AC22-4D9D-AD55-007BAB0768BD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DEE15-D06D-42DE-988C-DABC175F2D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7C283-AC22-4D9D-AD55-007BAB0768BD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DEE15-D06D-42DE-988C-DABC175F2D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7C283-AC22-4D9D-AD55-007BAB0768BD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DEE15-D06D-42DE-988C-DABC175F2D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7C283-AC22-4D9D-AD55-007BAB0768BD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DEE15-D06D-42DE-988C-DABC175F2D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7C283-AC22-4D9D-AD55-007BAB0768BD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DEE15-D06D-42DE-988C-DABC175F2D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7C283-AC22-4D9D-AD55-007BAB0768BD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DEE15-D06D-42DE-988C-DABC175F2D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7C283-AC22-4D9D-AD55-007BAB0768BD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DEE15-D06D-42DE-988C-DABC175F2D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7C283-AC22-4D9D-AD55-007BAB0768BD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DEE15-D06D-42DE-988C-DABC175F2D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7C283-AC22-4D9D-AD55-007BAB0768BD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DEE15-D06D-42DE-988C-DABC175F2D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7C283-AC22-4D9D-AD55-007BAB0768BD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DEE15-D06D-42DE-988C-DABC175F2D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7C283-AC22-4D9D-AD55-007BAB0768BD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DEE15-D06D-42DE-988C-DABC175F2DB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크신 일을 이루신 하나님께.jpg"/>
          <p:cNvPicPr>
            <a:picLocks noChangeAspect="1"/>
          </p:cNvPicPr>
          <p:nvPr userDrawn="1"/>
        </p:nvPicPr>
        <p:blipFill>
          <a:blip r:embed="rId14" cstate="print">
            <a:lum bright="75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o god be the glory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1"/>
            <a:ext cx="3888432" cy="47667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ar-AE" b="1" dirty="0" smtClean="0"/>
              <a:t>المجد </a:t>
            </a:r>
            <a:r>
              <a:rPr lang="ar-AE" b="1" dirty="0"/>
              <a:t>لله البهي الجلال</a:t>
            </a:r>
            <a:br>
              <a:rPr lang="ar-AE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7744" y="836712"/>
            <a:ext cx="6408712" cy="5688632"/>
          </a:xfrm>
        </p:spPr>
        <p:txBody>
          <a:bodyPr numCol="2">
            <a:noAutofit/>
          </a:bodyPr>
          <a:lstStyle/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3- </a:t>
            </a:r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خلاصه شامل بالدم اشتراه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وبره كامل وفيه الحياة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أحبني ربي يسوع الكريم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يحبه قلبي بحب عظيم</a:t>
            </a:r>
          </a:p>
          <a:p>
            <a:pPr algn="r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ar-A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4- عجائب صنعه حقا بدت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حبانا ابتهاجا تعالت سمت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وكأس هنانا يفيض يزيد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برؤية </a:t>
            </a:r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وجه يسوع المجيد</a:t>
            </a:r>
          </a:p>
          <a:p>
            <a:pPr algn="r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1- المجد لله البهي الجلالْ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السبح للفادي المجيد الفعال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قد مات عن ذنبي بموت أليم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حررني ربي بالدم الكريم</a:t>
            </a:r>
          </a:p>
          <a:p>
            <a:pPr algn="r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800" b="1" dirty="0" smtClean="0">
                <a:solidFill>
                  <a:srgbClr val="FF0000"/>
                </a:solidFill>
              </a:rPr>
              <a:t>القرار</a:t>
            </a:r>
            <a:endParaRPr lang="ar-AE" sz="1800" b="1" dirty="0" smtClean="0">
              <a:solidFill>
                <a:srgbClr val="FF0000"/>
              </a:solidFill>
            </a:endParaRPr>
          </a:p>
          <a:p>
            <a:pPr algn="r"/>
            <a:r>
              <a:rPr lang="ar-AE" sz="1800" b="1" dirty="0" smtClean="0">
                <a:solidFill>
                  <a:srgbClr val="FF0000"/>
                </a:solidFill>
              </a:rPr>
              <a:t>سبحوه . إحمدوه</a:t>
            </a:r>
          </a:p>
          <a:p>
            <a:pPr algn="r"/>
            <a:r>
              <a:rPr lang="ar-AE" sz="1800" b="1" dirty="0" smtClean="0">
                <a:solidFill>
                  <a:srgbClr val="FF0000"/>
                </a:solidFill>
              </a:rPr>
              <a:t>مجدوا اسم الفادي</a:t>
            </a:r>
          </a:p>
          <a:p>
            <a:pPr algn="r"/>
            <a:r>
              <a:rPr lang="ar-AE" sz="1800" b="1" dirty="0" smtClean="0">
                <a:solidFill>
                  <a:srgbClr val="FF0000"/>
                </a:solidFill>
              </a:rPr>
              <a:t>عظموه . أشكروه</a:t>
            </a:r>
          </a:p>
          <a:p>
            <a:pPr algn="r"/>
            <a:r>
              <a:rPr lang="ar-AE" sz="1800" b="1" dirty="0" smtClean="0">
                <a:solidFill>
                  <a:srgbClr val="FF0000"/>
                </a:solidFill>
              </a:rPr>
              <a:t>فهو ربي الهادي</a:t>
            </a:r>
          </a:p>
          <a:p>
            <a:pPr algn="r"/>
            <a:r>
              <a:rPr lang="ar-AE" sz="1800" b="1" dirty="0" smtClean="0">
                <a:solidFill>
                  <a:srgbClr val="FF0000"/>
                </a:solidFill>
              </a:rPr>
              <a:t>إليه تعالوا ذا الفادي الأمين</a:t>
            </a:r>
          </a:p>
          <a:p>
            <a:pPr algn="r"/>
            <a:r>
              <a:rPr lang="ar-AE" sz="1800" b="1" dirty="0" smtClean="0">
                <a:solidFill>
                  <a:srgbClr val="FF0000"/>
                </a:solidFill>
              </a:rPr>
              <a:t>والسبح قدموا أيا مؤمنين</a:t>
            </a:r>
          </a:p>
          <a:p>
            <a:pPr algn="r"/>
            <a:endParaRPr lang="ar-A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2- ثناء الآب لنا سما صنعه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أحب العباد فضحى ابنه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أتانا فدانا بسفك دماه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كسانا ببر حبانا الحياة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93</Words>
  <Application>Microsoft Office PowerPoint</Application>
  <PresentationFormat>On-screen Show (4:3)</PresentationFormat>
  <Paragraphs>37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المجد لله البهي الجلال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المجد لله البهي الجلال </dc:title>
  <dc:creator>mary</dc:creator>
  <cp:lastModifiedBy>mary</cp:lastModifiedBy>
  <cp:revision>5</cp:revision>
  <dcterms:created xsi:type="dcterms:W3CDTF">2022-08-15T16:06:42Z</dcterms:created>
  <dcterms:modified xsi:type="dcterms:W3CDTF">2023-04-05T15:17:14Z</dcterms:modified>
</cp:coreProperties>
</file>