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2CCEE-54D9-4649-80A7-DA99B65D8823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CB6AB-BE43-46CD-844B-E5AC40AA0B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 of Your love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илой Твоей любв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608512" cy="5338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Силой </a:t>
            </a:r>
            <a:r>
              <a:rPr lang="az-Cyrl-AZ" b="1" dirty="0"/>
              <a:t>Твоей любви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4784576" cy="518457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1.Я иду к Тебе, сердце измени во мне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Благодатью той, что течёт в Тебе.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пришёл узнать немощи свои, Господь,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их удали  силой Твоей любви.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Окружи </a:t>
            </a:r>
            <a:r>
              <a:rPr lang="ru-RU" sz="1800" b="1" dirty="0" smtClean="0">
                <a:solidFill>
                  <a:srgbClr val="FF0000"/>
                </a:solidFill>
              </a:rPr>
              <a:t>меня Своей любовью,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Приближай меня к Себе, Господь.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Как орёл, что взлетает в небо,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Я вознесусь с тобой, Твой Дух ведёт меня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Силой Твоей любви.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2.Очи мне открой, дай узреть Твоё лицо,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дай познать Твою любовь, Господь.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Разум обнови, Твоя воля каждый день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управляет мной в силе Твоей любви.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98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Силой Твоей любви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Силой Твоей любви </dc:title>
  <dc:creator>mary</dc:creator>
  <cp:lastModifiedBy>mary</cp:lastModifiedBy>
  <cp:revision>8</cp:revision>
  <dcterms:created xsi:type="dcterms:W3CDTF">2023-04-07T15:21:46Z</dcterms:created>
  <dcterms:modified xsi:type="dcterms:W3CDTF">2023-04-11T21:26:59Z</dcterms:modified>
</cp:coreProperties>
</file>