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2B3F-A23F-4977-AEB6-96E6B4A18255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2314-CC37-4FDD-8097-073FC0266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2B3F-A23F-4977-AEB6-96E6B4A18255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2314-CC37-4FDD-8097-073FC0266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2B3F-A23F-4977-AEB6-96E6B4A18255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2314-CC37-4FDD-8097-073FC0266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2B3F-A23F-4977-AEB6-96E6B4A18255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2314-CC37-4FDD-8097-073FC0266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2B3F-A23F-4977-AEB6-96E6B4A18255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2314-CC37-4FDD-8097-073FC0266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2B3F-A23F-4977-AEB6-96E6B4A18255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2314-CC37-4FDD-8097-073FC0266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2B3F-A23F-4977-AEB6-96E6B4A18255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2314-CC37-4FDD-8097-073FC0266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2B3F-A23F-4977-AEB6-96E6B4A18255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2314-CC37-4FDD-8097-073FC0266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2B3F-A23F-4977-AEB6-96E6B4A18255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2314-CC37-4FDD-8097-073FC0266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2B3F-A23F-4977-AEB6-96E6B4A18255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2314-CC37-4FDD-8097-073FC0266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2B3F-A23F-4977-AEB6-96E6B4A18255}" type="datetimeFigureOut">
              <a:rPr lang="en-US" smtClean="0"/>
              <a:pPr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2314-CC37-4FDD-8097-073FC02668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E2B3F-A23F-4977-AEB6-96E6B4A18255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32314-CC37-4FDD-8097-073FC02668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r g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Наш Бог Велики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404664"/>
            <a:ext cx="4032448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Наш </a:t>
            </a:r>
            <a:r>
              <a:rPr lang="az-Cyrl-AZ" b="1" dirty="0"/>
              <a:t>Бог Великий</a:t>
            </a:r>
            <a:br>
              <a:rPr lang="az-Cyrl-AZ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340768"/>
            <a:ext cx="5832648" cy="458606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Воду Ты сделал вином Кто слеп увидел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Твой свет Ведь нет другого Кто как Ты?!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Светом рассеял Ты тьму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Слабых поднял из пыли Ведь нет другого Кто как Ты?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Наш Бог великий! Наш Бог всесильный!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Всех превосходнее в целом мире!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Наш Бог целитель!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Чудный спаситель! Наш Бог, наш Бог!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может победить нас Когда Господь живёт в нас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если Бог за нас Никто не повредит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78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Наш Бог Великий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Наш Бог Великий </dc:title>
  <dc:creator>mary</dc:creator>
  <cp:lastModifiedBy>mary</cp:lastModifiedBy>
  <cp:revision>7</cp:revision>
  <dcterms:created xsi:type="dcterms:W3CDTF">2023-04-15T23:40:56Z</dcterms:created>
  <dcterms:modified xsi:type="dcterms:W3CDTF">2023-04-17T19:15:40Z</dcterms:modified>
</cp:coreProperties>
</file>