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6657" autoAdjust="0"/>
  </p:normalViewPr>
  <p:slideViewPr>
    <p:cSldViewPr>
      <p:cViewPr>
        <p:scale>
          <a:sx n="75" d="100"/>
          <a:sy n="75" d="100"/>
        </p:scale>
        <p:origin x="-154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C67A7-785A-41BB-8973-93614389969B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41B37-5C04-4B19-8D0E-F1FA1E174C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лик Ты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Велик </a:t>
            </a:r>
            <a:r>
              <a:rPr lang="az-Cyrl-AZ" b="1" dirty="0"/>
              <a:t>Ты Господь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536504" cy="415401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даёшь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Темнот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ешь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надежду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даёшь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обновляешь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 Ты, Господь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Припев: 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Твоя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az-Cyrl-AZ" sz="2000" b="1" dirty="0" smtClean="0">
                <a:solidFill>
                  <a:srgbClr val="FF0000"/>
                </a:solidFill>
              </a:rPr>
              <a:t>жизнь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az-Cyrl-AZ" sz="2000" b="1" dirty="0" smtClean="0">
                <a:solidFill>
                  <a:srgbClr val="FF0000"/>
                </a:solidFill>
              </a:rPr>
              <a:t>внутри нас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Излив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ru-RU" sz="2000" b="1" dirty="0" smtClean="0">
                <a:solidFill>
                  <a:srgbClr val="FF0000"/>
                </a:solidFill>
              </a:rPr>
              <a:t>ем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хвалу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изли</a:t>
            </a:r>
            <a:r>
              <a:rPr lang="ru-RU" sz="2000" b="1" dirty="0" smtClean="0">
                <a:solidFill>
                  <a:srgbClr val="FF0000"/>
                </a:solidFill>
              </a:rPr>
              <a:t>в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ru-RU" sz="2000" b="1" dirty="0" smtClean="0">
                <a:solidFill>
                  <a:srgbClr val="FF0000"/>
                </a:solidFill>
              </a:rPr>
              <a:t>ем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хвалу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Твоя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az-Cyrl-AZ" sz="2000" b="1" dirty="0" smtClean="0">
                <a:solidFill>
                  <a:srgbClr val="FF0000"/>
                </a:solidFill>
              </a:rPr>
              <a:t>жизнь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az-Cyrl-AZ" sz="2000" b="1" dirty="0" smtClean="0">
                <a:solidFill>
                  <a:srgbClr val="FF0000"/>
                </a:solidFill>
              </a:rPr>
              <a:t>внутри </a:t>
            </a:r>
            <a:r>
              <a:rPr lang="az-Cyrl-AZ" sz="2000" b="1" dirty="0" smtClean="0">
                <a:solidFill>
                  <a:srgbClr val="FF0000"/>
                </a:solidFill>
              </a:rPr>
              <a:t>нас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Излив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ru-RU" sz="2000" b="1" dirty="0" smtClean="0">
                <a:solidFill>
                  <a:srgbClr val="FF0000"/>
                </a:solidFill>
              </a:rPr>
              <a:t>ем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хвалу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ди</a:t>
            </a:r>
            <a:r>
              <a:rPr lang="az-Cyrl-AZ" sz="2000" b="1" dirty="0" smtClean="0">
                <a:solidFill>
                  <a:srgbClr val="FF0000"/>
                </a:solidFill>
              </a:rPr>
              <a:t>я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Теб</a:t>
            </a:r>
            <a:r>
              <a:rPr lang="az-Cyrl-AZ" sz="2000" b="1" dirty="0" smtClean="0">
                <a:solidFill>
                  <a:srgbClr val="FF0000"/>
                </a:solidFill>
              </a:rPr>
              <a:t>я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Мост:  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земля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Восклиц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ет 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взыв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Тебе: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 Ты, Господь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Велик Ты Господь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Велик Ты Господь </dc:title>
  <dc:creator>mary</dc:creator>
  <cp:lastModifiedBy>mary</cp:lastModifiedBy>
  <cp:revision>30</cp:revision>
  <dcterms:created xsi:type="dcterms:W3CDTF">2023-04-01T22:59:38Z</dcterms:created>
  <dcterms:modified xsi:type="dcterms:W3CDTF">2023-04-03T16:16:10Z</dcterms:modified>
</cp:coreProperties>
</file>