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B69D-4131-4189-9E6C-7200C9399232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50F1-2151-49FB-B4C8-6149D20B2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B69D-4131-4189-9E6C-7200C9399232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50F1-2151-49FB-B4C8-6149D20B2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B69D-4131-4189-9E6C-7200C9399232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50F1-2151-49FB-B4C8-6149D20B2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B69D-4131-4189-9E6C-7200C9399232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50F1-2151-49FB-B4C8-6149D20B2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B69D-4131-4189-9E6C-7200C9399232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50F1-2151-49FB-B4C8-6149D20B2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B69D-4131-4189-9E6C-7200C9399232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50F1-2151-49FB-B4C8-6149D20B2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B69D-4131-4189-9E6C-7200C9399232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50F1-2151-49FB-B4C8-6149D20B2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B69D-4131-4189-9E6C-7200C9399232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50F1-2151-49FB-B4C8-6149D20B2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B69D-4131-4189-9E6C-7200C9399232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50F1-2151-49FB-B4C8-6149D20B2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B69D-4131-4189-9E6C-7200C9399232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50F1-2151-49FB-B4C8-6149D20B2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B69D-4131-4189-9E6C-7200C9399232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50F1-2151-49FB-B4C8-6149D20B2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2B69D-4131-4189-9E6C-7200C9399232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850F1-2151-49FB-B4C8-6149D20B2C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ětší je náš Bů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32656"/>
            <a:ext cx="360040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Větší</a:t>
            </a:r>
            <a:r>
              <a:rPr lang="en-US" b="1" dirty="0" smtClean="0"/>
              <a:t> </a:t>
            </a:r>
            <a:r>
              <a:rPr lang="en-US" b="1" dirty="0"/>
              <a:t>je </a:t>
            </a:r>
            <a:r>
              <a:rPr lang="en-US" b="1" dirty="0" err="1"/>
              <a:t>náš</a:t>
            </a:r>
            <a:r>
              <a:rPr lang="en-US" b="1" dirty="0"/>
              <a:t> </a:t>
            </a:r>
            <a:r>
              <a:rPr lang="en-US" b="1" dirty="0" err="1"/>
              <a:t>Bůh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9324528" cy="453650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změnils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slepé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oči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uzdravil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žádný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Bůh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temnoty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záříš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popela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pozvedáš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žádný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Bůh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V </a:t>
            </a:r>
            <a:r>
              <a:rPr lang="en-US" sz="1600" b="1" dirty="0" err="1" smtClean="0">
                <a:solidFill>
                  <a:srgbClr val="FF0000"/>
                </a:solidFill>
              </a:rPr>
              <a:t>blízkostí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Tvé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měníš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nás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čistotu</a:t>
            </a:r>
            <a:r>
              <a:rPr lang="en-US" sz="1600" b="1" dirty="0" smtClean="0">
                <a:solidFill>
                  <a:srgbClr val="FF0000"/>
                </a:solidFill>
              </a:rPr>
              <a:t> do </a:t>
            </a:r>
            <a:r>
              <a:rPr lang="en-US" sz="1600" b="1" dirty="0" err="1" smtClean="0">
                <a:solidFill>
                  <a:srgbClr val="FF0000"/>
                </a:solidFill>
              </a:rPr>
              <a:t>srdce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dáš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Není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žádný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jako</a:t>
            </a:r>
            <a:r>
              <a:rPr lang="en-US" sz="1600" b="1" dirty="0" smtClean="0">
                <a:solidFill>
                  <a:srgbClr val="FF0000"/>
                </a:solidFill>
              </a:rPr>
              <a:t> Ty, </a:t>
            </a:r>
            <a:r>
              <a:rPr lang="en-US" sz="1600" b="1" dirty="0" err="1" smtClean="0">
                <a:solidFill>
                  <a:srgbClr val="FF0000"/>
                </a:solidFill>
              </a:rPr>
              <a:t>Bůh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náš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Větší</a:t>
            </a:r>
            <a:r>
              <a:rPr lang="en-US" sz="1600" b="1" dirty="0" smtClean="0">
                <a:solidFill>
                  <a:srgbClr val="FF0000"/>
                </a:solidFill>
              </a:rPr>
              <a:t> je </a:t>
            </a:r>
            <a:r>
              <a:rPr lang="en-US" sz="1600" b="1" dirty="0" err="1" smtClean="0">
                <a:solidFill>
                  <a:srgbClr val="FF0000"/>
                </a:solidFill>
              </a:rPr>
              <a:t>náš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Bůh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nade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vše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silný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větší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náš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Bože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nežli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kdo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jiný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přítel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věrný</a:t>
            </a:r>
            <a:r>
              <a:rPr lang="en-US" sz="1600" b="1" dirty="0" smtClean="0">
                <a:solidFill>
                  <a:srgbClr val="FF0000"/>
                </a:solidFill>
              </a:rPr>
              <a:t> s </a:t>
            </a:r>
            <a:r>
              <a:rPr lang="en-US" sz="1600" b="1" dirty="0" err="1" smtClean="0">
                <a:solidFill>
                  <a:srgbClr val="FF0000"/>
                </a:solidFill>
              </a:rPr>
              <a:t>obrovskou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mocí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náš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Bůh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náš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Bůh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těžkostech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pomáháš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nejsem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Bůh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možné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smutné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prázdné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Bůh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Bůh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může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bránit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Bůh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může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být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Bůh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může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Bůh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může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zastavit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může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zastavit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600" b="1" dirty="0" err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187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Větší je náš Bůh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Větší je náš Bůh</dc:title>
  <dc:creator>mary</dc:creator>
  <cp:lastModifiedBy>mary</cp:lastModifiedBy>
  <cp:revision>4</cp:revision>
  <dcterms:created xsi:type="dcterms:W3CDTF">2023-01-13T15:20:37Z</dcterms:created>
  <dcterms:modified xsi:type="dcterms:W3CDTF">2023-04-17T19:50:44Z</dcterms:modified>
</cp:coreProperties>
</file>