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6547B-C99B-493D-989A-13020CD5C235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00C2E-B271-44A6-ADB6-1C75D7650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6547B-C99B-493D-989A-13020CD5C235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00C2E-B271-44A6-ADB6-1C75D7650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6547B-C99B-493D-989A-13020CD5C235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00C2E-B271-44A6-ADB6-1C75D7650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6547B-C99B-493D-989A-13020CD5C235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00C2E-B271-44A6-ADB6-1C75D7650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6547B-C99B-493D-989A-13020CD5C235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00C2E-B271-44A6-ADB6-1C75D7650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6547B-C99B-493D-989A-13020CD5C235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00C2E-B271-44A6-ADB6-1C75D7650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6547B-C99B-493D-989A-13020CD5C235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00C2E-B271-44A6-ADB6-1C75D7650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6547B-C99B-493D-989A-13020CD5C235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00C2E-B271-44A6-ADB6-1C75D7650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6547B-C99B-493D-989A-13020CD5C235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00C2E-B271-44A6-ADB6-1C75D7650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6547B-C99B-493D-989A-13020CD5C235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00C2E-B271-44A6-ADB6-1C75D7650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6547B-C99B-493D-989A-13020CD5C235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00C2E-B271-44A6-ADB6-1C75D7650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46547B-C99B-493D-989A-13020CD5C235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00C2E-B271-44A6-ADB6-1C75D76501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ur go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år G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63888" y="0"/>
            <a:ext cx="2016224" cy="65050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Vår</a:t>
            </a:r>
            <a:r>
              <a:rPr lang="en-US" b="1" dirty="0" smtClean="0"/>
              <a:t> </a:t>
            </a:r>
            <a:r>
              <a:rPr lang="en-US" b="1" dirty="0" err="1"/>
              <a:t>Gud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764704"/>
            <a:ext cx="7120880" cy="6093296"/>
          </a:xfrm>
        </p:spPr>
        <p:txBody>
          <a:bodyPr numCol="2">
            <a:noAutofit/>
          </a:bodyPr>
          <a:lstStyle/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Vattnet Du gjorde till vin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Blinda får åter sin syn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Finns ingen som Du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Ingen som Du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mörkret så lyser Ditt ljus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 askan Du lyfter oss upp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Finns ingen som Du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Ingen som Du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  <a:endParaRPr lang="sv-SE" sz="1800" b="1" dirty="0" smtClean="0">
              <a:solidFill>
                <a:srgbClr val="FF0000"/>
              </a:solidFill>
            </a:endParaRP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Vår Gud är mäktig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Vår Gud är större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Gud, du är högre 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Än någon annan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Vår Gud han helar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Alltid regerar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Vår Gud, vår Gud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 vår Gud är med oss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Vad kan då stoppa oss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om vår Gud är för oss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Vem kan då stå emot oss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90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Vår Gud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Vår Gud </dc:title>
  <dc:creator>mary</dc:creator>
  <cp:lastModifiedBy>mary</cp:lastModifiedBy>
  <cp:revision>6</cp:revision>
  <dcterms:created xsi:type="dcterms:W3CDTF">2023-04-16T00:52:50Z</dcterms:created>
  <dcterms:modified xsi:type="dcterms:W3CDTF">2023-04-17T17:59:19Z</dcterms:modified>
</cp:coreProperties>
</file>