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76A14-72F4-4CD2-B7D8-AECCECC073EB}" type="datetimeFigureOut">
              <a:rPr lang="en-US" smtClean="0"/>
              <a:pPr/>
              <a:t>4/18/2023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B39E0-7C0D-4E97-A285-D798B002EA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76A14-72F4-4CD2-B7D8-AECCECC073EB}" type="datetimeFigureOut">
              <a:rPr lang="en-US" smtClean="0"/>
              <a:pPr/>
              <a:t>4/18/2023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B39E0-7C0D-4E97-A285-D798B002EA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76A14-72F4-4CD2-B7D8-AECCECC073EB}" type="datetimeFigureOut">
              <a:rPr lang="en-US" smtClean="0"/>
              <a:pPr/>
              <a:t>4/18/2023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B39E0-7C0D-4E97-A285-D798B002EA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76A14-72F4-4CD2-B7D8-AECCECC073EB}" type="datetimeFigureOut">
              <a:rPr lang="en-US" smtClean="0"/>
              <a:pPr/>
              <a:t>4/18/2023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B39E0-7C0D-4E97-A285-D798B002EA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76A14-72F4-4CD2-B7D8-AECCECC073EB}" type="datetimeFigureOut">
              <a:rPr lang="en-US" smtClean="0"/>
              <a:pPr/>
              <a:t>4/18/2023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B39E0-7C0D-4E97-A285-D798B002EA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76A14-72F4-4CD2-B7D8-AECCECC073EB}" type="datetimeFigureOut">
              <a:rPr lang="en-US" smtClean="0"/>
              <a:pPr/>
              <a:t>4/18/2023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B39E0-7C0D-4E97-A285-D798B002EA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76A14-72F4-4CD2-B7D8-AECCECC073EB}" type="datetimeFigureOut">
              <a:rPr lang="en-US" smtClean="0"/>
              <a:pPr/>
              <a:t>4/18/2023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B39E0-7C0D-4E97-A285-D798B002EA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76A14-72F4-4CD2-B7D8-AECCECC073EB}" type="datetimeFigureOut">
              <a:rPr lang="en-US" smtClean="0"/>
              <a:pPr/>
              <a:t>4/18/2023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B39E0-7C0D-4E97-A285-D798B002EA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76A14-72F4-4CD2-B7D8-AECCECC073EB}" type="datetimeFigureOut">
              <a:rPr lang="en-US" smtClean="0"/>
              <a:pPr/>
              <a:t>4/18/2023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B39E0-7C0D-4E97-A285-D798B002EA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76A14-72F4-4CD2-B7D8-AECCECC073EB}" type="datetimeFigureOut">
              <a:rPr lang="en-US" smtClean="0"/>
              <a:pPr/>
              <a:t>4/18/2023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B39E0-7C0D-4E97-A285-D798B002EA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76A14-72F4-4CD2-B7D8-AECCECC073EB}" type="datetimeFigureOut">
              <a:rPr lang="en-US" smtClean="0"/>
              <a:pPr/>
              <a:t>4/18/2023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B39E0-7C0D-4E97-A285-D798B002EA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76A14-72F4-4CD2-B7D8-AECCECC073EB}" type="datetimeFigureOut">
              <a:rPr lang="en-US" smtClean="0"/>
              <a:pPr/>
              <a:t>4/18/2023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BB39E0-7C0D-4E97-A285-D798B002EA2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ur god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o Bist Nur D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332656"/>
            <a:ext cx="3528392" cy="47667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So </a:t>
            </a:r>
            <a:r>
              <a:rPr lang="en-US" b="1" dirty="0" err="1"/>
              <a:t>Bist</a:t>
            </a:r>
            <a:r>
              <a:rPr lang="en-US" b="1" dirty="0"/>
              <a:t> </a:t>
            </a:r>
            <a:r>
              <a:rPr lang="en-US" b="1" dirty="0" err="1"/>
              <a:t>Nur</a:t>
            </a:r>
            <a:r>
              <a:rPr lang="en-US" b="1" dirty="0"/>
              <a:t> Du 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1340768"/>
            <a:ext cx="8064896" cy="4680520"/>
          </a:xfrm>
        </p:spPr>
        <p:txBody>
          <a:bodyPr numCol="2">
            <a:noAutofit/>
          </a:bodyPr>
          <a:lstStyle/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Wasser wird Wein, Blinde seh'n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Brot wird vermehrt, Lahme geh'n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 bist nur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Herr,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allein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Licht scheint in dunkelste Nacht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Armen wird Hoffnung gebracht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 bist nur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Herr,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allein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Choruse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Gott, du bist größer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Gott, du bist stärker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Gott, du stehst höher als alles andre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Gott, unser Heiler, starker Befreier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So bist nur du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steht uns Gott zur Seite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Was kann uns jemals hindern?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steht uns Gott zur Seite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Wer kann uns widersteh'n?</a:t>
            </a:r>
            <a:endParaRPr lang="de-DE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91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So Bist Nur Du 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So Bist Nur Du  </dc:title>
  <dc:creator>mary</dc:creator>
  <cp:lastModifiedBy>mary</cp:lastModifiedBy>
  <cp:revision>11</cp:revision>
  <dcterms:created xsi:type="dcterms:W3CDTF">2023-04-15T21:52:05Z</dcterms:created>
  <dcterms:modified xsi:type="dcterms:W3CDTF">2023-04-18T16:22:59Z</dcterms:modified>
</cp:coreProperties>
</file>