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6F7FB-FFBB-4DE0-9B6D-05423C1BD003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A2338-15FD-4A8F-81EE-6437F0CBAF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iemuitse, Tytär Siion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7zjwqnIJxY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5256584" cy="504056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Riemuitse</a:t>
            </a:r>
            <a:r>
              <a:rPr lang="en-US" b="1" dirty="0"/>
              <a:t>, </a:t>
            </a:r>
            <a:r>
              <a:rPr lang="en-US" b="1" dirty="0" err="1"/>
              <a:t>Tytär</a:t>
            </a:r>
            <a:r>
              <a:rPr lang="en-US" b="1" dirty="0"/>
              <a:t> </a:t>
            </a:r>
            <a:r>
              <a:rPr lang="en-US" b="1" dirty="0" err="1"/>
              <a:t>Siionin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700808"/>
            <a:ext cx="4464496" cy="4874096"/>
          </a:xfrm>
        </p:spPr>
        <p:txBody>
          <a:bodyPr>
            <a:noAutofit/>
          </a:bodyPr>
          <a:lstStyle/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Riemuitse, tytär Siionin,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kiittäen laula, Jerusalem!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Luoksesi saapuu Herras, kuninkaas.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Niin, nyt hän saapuu, rauhanruhtinaas.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Riemuitse, tytär Siionin,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kiittäen laula, Jerusalem!</a:t>
            </a:r>
          </a:p>
          <a:p>
            <a:pPr algn="l"/>
            <a:endParaRPr lang="fi-FI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terve Poika Daavidin!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Kansalles suo sä siunaus.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Vahvista valtaas, iankaikkinen!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Hoosianna, taivas soikohon!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terve Poika Daavidin!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Kansalles suo sä siunaus</a:t>
            </a:r>
            <a:r>
              <a:rPr lang="fi-FI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endParaRPr lang="en-US" sz="1200" dirty="0" smtClean="0">
              <a:hlinkClick r:id="rId2"/>
            </a:endParaRPr>
          </a:p>
          <a:p>
            <a:endParaRPr lang="en-US" sz="1200" dirty="0" smtClean="0">
              <a:hlinkClick r:id="rId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68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Riemuitse, Tytär Siionin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Riemuitse tytär Siionin</dc:title>
  <dc:creator>mary</dc:creator>
  <cp:lastModifiedBy>mary</cp:lastModifiedBy>
  <cp:revision>10</cp:revision>
  <dcterms:created xsi:type="dcterms:W3CDTF">2023-04-05T16:44:53Z</dcterms:created>
  <dcterms:modified xsi:type="dcterms:W3CDTF">2023-04-06T16:54:40Z</dcterms:modified>
</cp:coreProperties>
</file>