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6DB9E-A787-4B49-A621-A8850EA19220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F570D-BA53-4B3B-9180-A554ED9183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6DB9E-A787-4B49-A621-A8850EA19220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F570D-BA53-4B3B-9180-A554ED9183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6DB9E-A787-4B49-A621-A8850EA19220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F570D-BA53-4B3B-9180-A554ED9183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6DB9E-A787-4B49-A621-A8850EA19220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F570D-BA53-4B3B-9180-A554ED9183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6DB9E-A787-4B49-A621-A8850EA19220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F570D-BA53-4B3B-9180-A554ED9183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6DB9E-A787-4B49-A621-A8850EA19220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F570D-BA53-4B3B-9180-A554ED9183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6DB9E-A787-4B49-A621-A8850EA19220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F570D-BA53-4B3B-9180-A554ED9183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6DB9E-A787-4B49-A621-A8850EA19220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F570D-BA53-4B3B-9180-A554ED9183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6DB9E-A787-4B49-A621-A8850EA19220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F570D-BA53-4B3B-9180-A554ED9183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6DB9E-A787-4B49-A621-A8850EA19220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F570D-BA53-4B3B-9180-A554ED9183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6DB9E-A787-4B49-A621-A8850EA19220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F570D-BA53-4B3B-9180-A554ED9183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6DB9E-A787-4B49-A621-A8850EA19220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F570D-BA53-4B3B-9180-A554ED9183E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Power of Your love.jpg"/>
          <p:cNvPicPr>
            <a:picLocks noChangeAspect="1"/>
          </p:cNvPicPr>
          <p:nvPr userDrawn="1"/>
        </p:nvPicPr>
        <p:blipFill>
          <a:blip r:embed="rId14" cstate="print">
            <a:lum bright="4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oder do Teu Am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0"/>
            <a:ext cx="4392488" cy="57606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Poder</a:t>
            </a:r>
            <a:r>
              <a:rPr lang="en-US" b="1" dirty="0" smtClean="0"/>
              <a:t> </a:t>
            </a:r>
            <a:r>
              <a:rPr lang="en-US" b="1" dirty="0"/>
              <a:t>do </a:t>
            </a:r>
            <a:r>
              <a:rPr lang="en-US" b="1" dirty="0" err="1"/>
              <a:t>Teu</a:t>
            </a:r>
            <a:r>
              <a:rPr lang="en-US" b="1" dirty="0"/>
              <a:t> Amor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764704"/>
            <a:ext cx="4464496" cy="4730080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Senhor, eis-me aqui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Vem transformar meu ser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fluir da graça que encontrei em Ti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Senhor, descobri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as fraquezas que há em mim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Podem ser vencidas no poder do Teu amor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Junto a Ti, Teu amor me envolve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Atrai-me pra ao Teu lado estar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Espero em Ti e subo como águia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Nas asas do Espírito, Contigo voarei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No poder do Teu amor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Face a face, quero ver-te meu Senhor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conhecer o amor que habita em mim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Vem renovar minha mente em Teu querer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Meus dias viverei no poder do Teu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amor</a:t>
            </a:r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99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Poder do Teu Amor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Poder do Teu Amor </dc:title>
  <dc:creator>mary</dc:creator>
  <cp:lastModifiedBy>mary</cp:lastModifiedBy>
  <cp:revision>7</cp:revision>
  <dcterms:created xsi:type="dcterms:W3CDTF">2023-04-07T15:33:31Z</dcterms:created>
  <dcterms:modified xsi:type="dcterms:W3CDTF">2023-04-09T22:56:09Z</dcterms:modified>
</cp:coreProperties>
</file>