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DEF16-C073-4DA9-9658-23784A8B5EF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7B526-AA96-4E42-9F1E-3FD4D4A1AB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 ton puissant am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1"/>
            <a:ext cx="5184576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 ton puissant amour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8316416" cy="6093296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voici Seigneur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Renouvelle et change, mon cœur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Révèle-moi la grâce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n’existe qu’en Toi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mon Seigneur dis-moi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les faiblesses trouvées en moi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Seront renversées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Ton puissant amour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Couvre-moi, entoure-moi de Ton amour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Près de Toi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Garde-moi toujours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Et j’attendrai,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Comme l’aigle Tu m’élèveras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volerai avec Toi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Ton Esprit me guidera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Par Ton puissant amour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ouvrir mes yeux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Laisse-moi Te voir face à face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Te connaître mieux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qui vis en moi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Renouvelle mes pensées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Remplis-moi de Ta volonté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vivre chaque jour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Ton puissant amour.</a:t>
            </a:r>
          </a:p>
          <a:p>
            <a:pPr algn="l"/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102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Par ton puissant amour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 ton puissant amour</dc:title>
  <dc:creator>mary</dc:creator>
  <cp:lastModifiedBy>mary</cp:lastModifiedBy>
  <cp:revision>9</cp:revision>
  <dcterms:created xsi:type="dcterms:W3CDTF">2023-04-07T15:15:02Z</dcterms:created>
  <dcterms:modified xsi:type="dcterms:W3CDTF">2023-04-10T20:31:28Z</dcterms:modified>
</cp:coreProperties>
</file>