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EB7E-CA54-446B-8EBA-0338D068F9E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2CC-57DE-41E8-924F-3C2E5F9A3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EB7E-CA54-446B-8EBA-0338D068F9E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2CC-57DE-41E8-924F-3C2E5F9A3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EB7E-CA54-446B-8EBA-0338D068F9E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2CC-57DE-41E8-924F-3C2E5F9A3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EB7E-CA54-446B-8EBA-0338D068F9E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2CC-57DE-41E8-924F-3C2E5F9A3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EB7E-CA54-446B-8EBA-0338D068F9E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2CC-57DE-41E8-924F-3C2E5F9A3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EB7E-CA54-446B-8EBA-0338D068F9E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2CC-57DE-41E8-924F-3C2E5F9A3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EB7E-CA54-446B-8EBA-0338D068F9E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2CC-57DE-41E8-924F-3C2E5F9A3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EB7E-CA54-446B-8EBA-0338D068F9E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2CC-57DE-41E8-924F-3C2E5F9A3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EB7E-CA54-446B-8EBA-0338D068F9E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2CC-57DE-41E8-924F-3C2E5F9A3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EB7E-CA54-446B-8EBA-0338D068F9E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2CC-57DE-41E8-924F-3C2E5F9A3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DEB7E-CA54-446B-8EBA-0338D068F9E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2CC-57DE-41E8-924F-3C2E5F9A3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DEB7E-CA54-446B-8EBA-0338D068F9E1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EA2CC-57DE-41E8-924F-3C2E5F9A32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Again.jpg"/>
          <p:cNvPicPr>
            <a:picLocks noChangeAspect="1"/>
          </p:cNvPicPr>
          <p:nvPr userDrawn="1"/>
        </p:nvPicPr>
        <p:blipFill>
          <a:blip r:embed="rId14" cstate="print">
            <a:lum bright="4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ce Again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188641"/>
            <a:ext cx="2016224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Otra</a:t>
            </a:r>
            <a:r>
              <a:rPr lang="en-US" b="1" dirty="0" smtClean="0"/>
              <a:t> </a:t>
            </a:r>
            <a:r>
              <a:rPr lang="en-US" b="1" dirty="0" err="1"/>
              <a:t>Vez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8424936" cy="5400600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Jesús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 grande sacrificio fue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derramaste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Hasta morir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Aquí hoy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Asombrado estoy en Ti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Maravillado otra vez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Maravillado otra vez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Otra vez mirando estoy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La cruz de dolor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Tu gracia me quebranta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Y humillado estoy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Otra vez mil gracias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Otra vez mi vida Te doy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aquí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 eres exaltado hoy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Rey de los cielos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me postraré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estoy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Maravillado de Tu amor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Te doy otra vez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Te doy otra vez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Gracias por la cruz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Gracias por la cruz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Gracias por la cruz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91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Otra Vez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Otra Vez </dc:title>
  <dc:creator>mary</dc:creator>
  <cp:lastModifiedBy>mary</cp:lastModifiedBy>
  <cp:revision>9</cp:revision>
  <dcterms:created xsi:type="dcterms:W3CDTF">2023-04-24T13:17:50Z</dcterms:created>
  <dcterms:modified xsi:type="dcterms:W3CDTF">2023-04-26T17:53:43Z</dcterms:modified>
</cp:coreProperties>
</file>