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251B9-6483-4E92-956D-172A8E515596}" type="datetimeFigureOut">
              <a:rPr lang="en-US" smtClean="0"/>
              <a:pPr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B0635-5264-4BA2-9092-3A383F42F3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251B9-6483-4E92-956D-172A8E515596}" type="datetimeFigureOut">
              <a:rPr lang="en-US" smtClean="0"/>
              <a:pPr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B0635-5264-4BA2-9092-3A383F42F3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251B9-6483-4E92-956D-172A8E515596}" type="datetimeFigureOut">
              <a:rPr lang="en-US" smtClean="0"/>
              <a:pPr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B0635-5264-4BA2-9092-3A383F42F3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251B9-6483-4E92-956D-172A8E515596}" type="datetimeFigureOut">
              <a:rPr lang="en-US" smtClean="0"/>
              <a:pPr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B0635-5264-4BA2-9092-3A383F42F3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251B9-6483-4E92-956D-172A8E515596}" type="datetimeFigureOut">
              <a:rPr lang="en-US" smtClean="0"/>
              <a:pPr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B0635-5264-4BA2-9092-3A383F42F3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251B9-6483-4E92-956D-172A8E515596}" type="datetimeFigureOut">
              <a:rPr lang="en-US" smtClean="0"/>
              <a:pPr/>
              <a:t>4/25/2023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B0635-5264-4BA2-9092-3A383F42F3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251B9-6483-4E92-956D-172A8E515596}" type="datetimeFigureOut">
              <a:rPr lang="en-US" smtClean="0"/>
              <a:pPr/>
              <a:t>4/25/2023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B0635-5264-4BA2-9092-3A383F42F3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251B9-6483-4E92-956D-172A8E515596}" type="datetimeFigureOut">
              <a:rPr lang="en-US" smtClean="0"/>
              <a:pPr/>
              <a:t>4/25/2023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B0635-5264-4BA2-9092-3A383F42F3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251B9-6483-4E92-956D-172A8E515596}" type="datetimeFigureOut">
              <a:rPr lang="en-US" smtClean="0"/>
              <a:pPr/>
              <a:t>4/25/2023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B0635-5264-4BA2-9092-3A383F42F3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251B9-6483-4E92-956D-172A8E515596}" type="datetimeFigureOut">
              <a:rPr lang="en-US" smtClean="0"/>
              <a:pPr/>
              <a:t>4/25/2023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B0635-5264-4BA2-9092-3A383F42F3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251B9-6483-4E92-956D-172A8E515596}" type="datetimeFigureOut">
              <a:rPr lang="en-US" smtClean="0"/>
              <a:pPr/>
              <a:t>4/25/2023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B0635-5264-4BA2-9092-3A383F42F3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251B9-6483-4E92-956D-172A8E515596}" type="datetimeFigureOut">
              <a:rPr lang="en-US" smtClean="0"/>
              <a:pPr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2B0635-5264-4BA2-9092-3A383F42F3B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nce Again.jpg"/>
          <p:cNvPicPr>
            <a:picLocks noChangeAspect="1"/>
          </p:cNvPicPr>
          <p:nvPr userDrawn="1"/>
        </p:nvPicPr>
        <p:blipFill>
          <a:blip r:embed="rId14" cstate="print">
            <a:lum bright="43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p Dat Mome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9792" y="260648"/>
            <a:ext cx="3816424" cy="43447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Op </a:t>
            </a:r>
            <a:r>
              <a:rPr lang="en-US" b="1" dirty="0" err="1"/>
              <a:t>Dat</a:t>
            </a:r>
            <a:r>
              <a:rPr lang="en-US" b="1" dirty="0"/>
              <a:t> Moment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6" y="1124744"/>
            <a:ext cx="8388424" cy="4874096"/>
          </a:xfrm>
        </p:spPr>
        <p:txBody>
          <a:bodyPr numCol="2">
            <a:noAutofit/>
          </a:bodyPr>
          <a:lstStyle/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Jezus, Heer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Wanneer ik aan uw offer denk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Zie ik een lijden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 ongekend. En steeds meer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Ervaar ik 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 als godsgeschenk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Ben ik daar op dat moment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Ben ik daar op dat moment</a:t>
            </a:r>
          </a:p>
          <a:p>
            <a:pPr algn="l"/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Op dat moment zie ik U aan </a:t>
            </a: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Het kruis waar U leed</a:t>
            </a: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En is mijn hart verbroken door </a:t>
            </a: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Wat U voor mij deed</a:t>
            </a: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Op dat moment van vreugde</a:t>
            </a: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Op dat moment geef ik mij opnieuw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bent U 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Verheven tot de hoogste plaats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Waar ik U zien 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Zal zoals U bent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Maar ook nu 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Blijft U mijn steun en toeverlaat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Dank ik U op dit moment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Dank ik U op dit moment</a:t>
            </a:r>
          </a:p>
          <a:p>
            <a:pPr algn="l"/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Dank U voor het kruis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Dank U voor het kruis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Dank U voor het kruis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Heer</a:t>
            </a:r>
          </a:p>
          <a:p>
            <a:pPr algn="l"/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127</Words>
  <Application>Microsoft Office PowerPoint</Application>
  <PresentationFormat>On-screen Show (4:3)</PresentationFormat>
  <Paragraphs>31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Op Dat Moment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Op Dat Moment </dc:title>
  <dc:creator>mary</dc:creator>
  <cp:lastModifiedBy>mary</cp:lastModifiedBy>
  <cp:revision>6</cp:revision>
  <dcterms:created xsi:type="dcterms:W3CDTF">2023-04-24T13:12:16Z</dcterms:created>
  <dcterms:modified xsi:type="dcterms:W3CDTF">2023-04-25T15:50:10Z</dcterms:modified>
</cp:coreProperties>
</file>